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23"/>
  </p:notesMasterIdLst>
  <p:sldIdLst>
    <p:sldId id="269" r:id="rId3"/>
    <p:sldId id="267" r:id="rId4"/>
    <p:sldId id="300" r:id="rId5"/>
    <p:sldId id="301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6" r:id="rId14"/>
    <p:sldId id="282" r:id="rId15"/>
    <p:sldId id="292" r:id="rId16"/>
    <p:sldId id="297" r:id="rId17"/>
    <p:sldId id="293" r:id="rId18"/>
    <p:sldId id="298" r:id="rId19"/>
    <p:sldId id="294" r:id="rId20"/>
    <p:sldId id="295" r:id="rId21"/>
    <p:sldId id="29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65"/>
    <a:srgbClr val="004061"/>
    <a:srgbClr val="0B5879"/>
    <a:srgbClr val="497593"/>
    <a:srgbClr val="7B98B2"/>
    <a:srgbClr val="B3C3D3"/>
    <a:srgbClr val="772432"/>
    <a:srgbClr val="571D29"/>
    <a:srgbClr val="FEEE9F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3946"/>
  </p:normalViewPr>
  <p:slideViewPr>
    <p:cSldViewPr snapToGrid="0" snapToObjects="1">
      <p:cViewPr varScale="1">
        <p:scale>
          <a:sx n="114" d="100"/>
          <a:sy n="114" d="100"/>
        </p:scale>
        <p:origin x="392" y="168"/>
      </p:cViewPr>
      <p:guideLst/>
    </p:cSldViewPr>
  </p:slideViewPr>
  <p:outlineViewPr>
    <p:cViewPr>
      <p:scale>
        <a:sx n="75" d="100"/>
        <a:sy n="75" d="100"/>
      </p:scale>
      <p:origin x="0" y="-6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5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4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25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17.sv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15.svg"/><Relationship Id="rId9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5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4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25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17.sv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15.svg"/><Relationship Id="rId9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518FD-DED6-4255-A05F-1CF1FCDD8C2E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9D3AB1-9D08-4F1E-A666-A0843F050591}">
      <dgm:prSet/>
      <dgm:spPr/>
      <dgm:t>
        <a:bodyPr/>
        <a:lstStyle/>
        <a:p>
          <a:r>
            <a:rPr lang="en-US" dirty="0"/>
            <a:t>Explain</a:t>
          </a:r>
        </a:p>
      </dgm:t>
    </dgm:pt>
    <dgm:pt modelId="{56CDE61E-A197-471F-8306-89A69CD5BAA1}" type="parTrans" cxnId="{39C68F04-A09D-487D-BC94-37DA3F071027}">
      <dgm:prSet/>
      <dgm:spPr/>
      <dgm:t>
        <a:bodyPr/>
        <a:lstStyle/>
        <a:p>
          <a:endParaRPr lang="en-US"/>
        </a:p>
      </dgm:t>
    </dgm:pt>
    <dgm:pt modelId="{E6FDC9AC-22D0-4C0A-BAFF-046A1B14087B}" type="sibTrans" cxnId="{39C68F04-A09D-487D-BC94-37DA3F071027}">
      <dgm:prSet/>
      <dgm:spPr/>
      <dgm:t>
        <a:bodyPr/>
        <a:lstStyle/>
        <a:p>
          <a:endParaRPr lang="en-US"/>
        </a:p>
      </dgm:t>
    </dgm:pt>
    <dgm:pt modelId="{00788F3D-EF1B-4BBF-AD6F-25AEB8CE2E75}">
      <dgm:prSet custT="1"/>
      <dgm:spPr/>
      <dgm:t>
        <a:bodyPr/>
        <a:lstStyle/>
        <a:p>
          <a:r>
            <a:rPr lang="en-US" sz="2000" dirty="0"/>
            <a:t>Explain the goals in the Distinguished Club Program</a:t>
          </a:r>
        </a:p>
      </dgm:t>
    </dgm:pt>
    <dgm:pt modelId="{505AD193-7711-4F61-8828-D97A5ECAC9C1}" type="parTrans" cxnId="{350E146A-4D92-4454-9D17-0A546DFC9711}">
      <dgm:prSet/>
      <dgm:spPr/>
      <dgm:t>
        <a:bodyPr/>
        <a:lstStyle/>
        <a:p>
          <a:endParaRPr lang="en-US"/>
        </a:p>
      </dgm:t>
    </dgm:pt>
    <dgm:pt modelId="{6B9AF8B4-4E71-4367-954F-0B31E83A7C6F}" type="sibTrans" cxnId="{350E146A-4D92-4454-9D17-0A546DFC9711}">
      <dgm:prSet/>
      <dgm:spPr/>
      <dgm:t>
        <a:bodyPr/>
        <a:lstStyle/>
        <a:p>
          <a:endParaRPr lang="en-US"/>
        </a:p>
      </dgm:t>
    </dgm:pt>
    <dgm:pt modelId="{850174BC-8DD4-4980-A6BE-2EC19CF5C6D1}">
      <dgm:prSet/>
      <dgm:spPr/>
      <dgm:t>
        <a:bodyPr/>
        <a:lstStyle/>
        <a:p>
          <a:r>
            <a:rPr lang="en-US" dirty="0"/>
            <a:t>Describe</a:t>
          </a:r>
        </a:p>
      </dgm:t>
    </dgm:pt>
    <dgm:pt modelId="{D803D331-878B-4217-AEF9-B52F38D4E00F}" type="parTrans" cxnId="{CAD90797-5968-418F-99CC-FA594FF118DC}">
      <dgm:prSet/>
      <dgm:spPr/>
      <dgm:t>
        <a:bodyPr/>
        <a:lstStyle/>
        <a:p>
          <a:endParaRPr lang="en-US"/>
        </a:p>
      </dgm:t>
    </dgm:pt>
    <dgm:pt modelId="{5275E1F5-515C-4299-883A-4EF4FE2D2214}" type="sibTrans" cxnId="{CAD90797-5968-418F-99CC-FA594FF118DC}">
      <dgm:prSet/>
      <dgm:spPr/>
      <dgm:t>
        <a:bodyPr/>
        <a:lstStyle/>
        <a:p>
          <a:endParaRPr lang="en-US"/>
        </a:p>
      </dgm:t>
    </dgm:pt>
    <dgm:pt modelId="{80096C62-8000-443E-92A0-A1AD430D765B}">
      <dgm:prSet custT="1"/>
      <dgm:spPr/>
      <dgm:t>
        <a:bodyPr/>
        <a:lstStyle/>
        <a:p>
          <a:r>
            <a:rPr lang="en-US" sz="2000" dirty="0"/>
            <a:t>Describe the Club Success Plan</a:t>
          </a:r>
        </a:p>
      </dgm:t>
    </dgm:pt>
    <dgm:pt modelId="{2FBD3B6D-0B89-4563-9DCC-5CAB86F58323}" type="parTrans" cxnId="{82D2FFF9-E095-4253-8FA3-2139DCA79129}">
      <dgm:prSet/>
      <dgm:spPr/>
      <dgm:t>
        <a:bodyPr/>
        <a:lstStyle/>
        <a:p>
          <a:endParaRPr lang="en-US"/>
        </a:p>
      </dgm:t>
    </dgm:pt>
    <dgm:pt modelId="{93888255-4C1E-493B-8934-7D4BBF8D93B2}" type="sibTrans" cxnId="{82D2FFF9-E095-4253-8FA3-2139DCA79129}">
      <dgm:prSet/>
      <dgm:spPr/>
      <dgm:t>
        <a:bodyPr/>
        <a:lstStyle/>
        <a:p>
          <a:endParaRPr lang="en-US"/>
        </a:p>
      </dgm:t>
    </dgm:pt>
    <dgm:pt modelId="{AEA8C9FA-3BF8-5845-AEBE-CE2363E22404}">
      <dgm:prSet/>
      <dgm:spPr/>
      <dgm:t>
        <a:bodyPr/>
        <a:lstStyle/>
        <a:p>
          <a:r>
            <a:rPr lang="en-US" dirty="0"/>
            <a:t>Understand</a:t>
          </a:r>
        </a:p>
      </dgm:t>
    </dgm:pt>
    <dgm:pt modelId="{D409AE8D-333D-E644-B484-C9F31F48D207}" type="parTrans" cxnId="{C81E495D-A5D5-1449-AB10-473E214D7C21}">
      <dgm:prSet/>
      <dgm:spPr/>
      <dgm:t>
        <a:bodyPr/>
        <a:lstStyle/>
        <a:p>
          <a:endParaRPr lang="en-US"/>
        </a:p>
      </dgm:t>
    </dgm:pt>
    <dgm:pt modelId="{4ECC08C9-95C9-8E4C-B638-413D2579F536}" type="sibTrans" cxnId="{C81E495D-A5D5-1449-AB10-473E214D7C21}">
      <dgm:prSet/>
      <dgm:spPr/>
      <dgm:t>
        <a:bodyPr/>
        <a:lstStyle/>
        <a:p>
          <a:endParaRPr lang="en-US"/>
        </a:p>
      </dgm:t>
    </dgm:pt>
    <dgm:pt modelId="{5203D9B9-A3FC-114D-854E-3CA1A726633C}">
      <dgm:prSet custT="1"/>
      <dgm:spPr/>
      <dgm:t>
        <a:bodyPr/>
        <a:lstStyle/>
        <a:p>
          <a:r>
            <a:rPr lang="en-US" sz="2000" dirty="0"/>
            <a:t>Understand how the Distinguished Club Program is connected to the Club Success Plan</a:t>
          </a:r>
        </a:p>
      </dgm:t>
    </dgm:pt>
    <dgm:pt modelId="{B91033F5-C5DF-1848-BF41-0F4C2489A5CF}" type="parTrans" cxnId="{671F1C5A-8B5C-D64B-99E0-F5146A50CCB4}">
      <dgm:prSet/>
      <dgm:spPr/>
      <dgm:t>
        <a:bodyPr/>
        <a:lstStyle/>
        <a:p>
          <a:endParaRPr lang="en-US"/>
        </a:p>
      </dgm:t>
    </dgm:pt>
    <dgm:pt modelId="{B9F15AAC-C23B-B04A-ADE1-0DA63184E25A}" type="sibTrans" cxnId="{671F1C5A-8B5C-D64B-99E0-F5146A50CCB4}">
      <dgm:prSet/>
      <dgm:spPr/>
      <dgm:t>
        <a:bodyPr/>
        <a:lstStyle/>
        <a:p>
          <a:endParaRPr lang="en-US"/>
        </a:p>
      </dgm:t>
    </dgm:pt>
    <dgm:pt modelId="{FE3A1C9C-28C5-0447-8AA3-3B4DDF93CBEF}">
      <dgm:prSet/>
      <dgm:spPr/>
      <dgm:t>
        <a:bodyPr/>
        <a:lstStyle/>
        <a:p>
          <a:r>
            <a:rPr lang="en-US" dirty="0"/>
            <a:t>Recognize</a:t>
          </a:r>
        </a:p>
      </dgm:t>
    </dgm:pt>
    <dgm:pt modelId="{1BED715D-F0C6-3F4C-8D4D-71ECEF6FDFC8}" type="parTrans" cxnId="{20A5B147-9C4C-594C-BDB8-A34E1D666274}">
      <dgm:prSet/>
      <dgm:spPr/>
      <dgm:t>
        <a:bodyPr/>
        <a:lstStyle/>
        <a:p>
          <a:endParaRPr lang="en-US"/>
        </a:p>
      </dgm:t>
    </dgm:pt>
    <dgm:pt modelId="{EA96FC40-D683-0D43-894C-2240F1024F5B}" type="sibTrans" cxnId="{20A5B147-9C4C-594C-BDB8-A34E1D666274}">
      <dgm:prSet/>
      <dgm:spPr/>
      <dgm:t>
        <a:bodyPr/>
        <a:lstStyle/>
        <a:p>
          <a:endParaRPr lang="en-US"/>
        </a:p>
      </dgm:t>
    </dgm:pt>
    <dgm:pt modelId="{F3EC2703-0B63-654D-AEF8-18A3C9FB77A5}">
      <dgm:prSet custT="1"/>
      <dgm:spPr/>
      <dgm:t>
        <a:bodyPr/>
        <a:lstStyle/>
        <a:p>
          <a:r>
            <a:rPr lang="en-US" sz="2000" dirty="0"/>
            <a:t>Recognize the significance of Moments of Truth</a:t>
          </a:r>
        </a:p>
      </dgm:t>
    </dgm:pt>
    <dgm:pt modelId="{33EDC15C-0996-F144-996E-5B4B9465EBB5}" type="parTrans" cxnId="{DC4632A2-4046-7748-B07D-B8B1E0FA2659}">
      <dgm:prSet/>
      <dgm:spPr/>
      <dgm:t>
        <a:bodyPr/>
        <a:lstStyle/>
        <a:p>
          <a:endParaRPr lang="en-US"/>
        </a:p>
      </dgm:t>
    </dgm:pt>
    <dgm:pt modelId="{B8B55F0C-816A-454C-83E7-219835959395}" type="sibTrans" cxnId="{DC4632A2-4046-7748-B07D-B8B1E0FA2659}">
      <dgm:prSet/>
      <dgm:spPr/>
      <dgm:t>
        <a:bodyPr/>
        <a:lstStyle/>
        <a:p>
          <a:endParaRPr lang="en-US"/>
        </a:p>
      </dgm:t>
    </dgm:pt>
    <dgm:pt modelId="{C883B214-B53B-EE49-BCD9-E380BCE20AC3}">
      <dgm:prSet/>
      <dgm:spPr/>
      <dgm:t>
        <a:bodyPr/>
        <a:lstStyle/>
        <a:p>
          <a:r>
            <a:rPr lang="en-US" dirty="0"/>
            <a:t>Develop</a:t>
          </a:r>
        </a:p>
      </dgm:t>
    </dgm:pt>
    <dgm:pt modelId="{947068CC-6715-3C46-A123-50EE42B109EB}" type="parTrans" cxnId="{E9531E94-E9E9-8E4F-A1B2-7B2E43026426}">
      <dgm:prSet/>
      <dgm:spPr/>
      <dgm:t>
        <a:bodyPr/>
        <a:lstStyle/>
        <a:p>
          <a:endParaRPr lang="en-US"/>
        </a:p>
      </dgm:t>
    </dgm:pt>
    <dgm:pt modelId="{45E6699B-88BD-8345-AB0C-CCD087B457F5}" type="sibTrans" cxnId="{E9531E94-E9E9-8E4F-A1B2-7B2E43026426}">
      <dgm:prSet/>
      <dgm:spPr/>
      <dgm:t>
        <a:bodyPr/>
        <a:lstStyle/>
        <a:p>
          <a:endParaRPr lang="en-US"/>
        </a:p>
      </dgm:t>
    </dgm:pt>
    <dgm:pt modelId="{31ADB26A-A37A-5247-9AA3-FF9173DC489F}">
      <dgm:prSet custT="1"/>
      <dgm:spPr/>
      <dgm:t>
        <a:bodyPr/>
        <a:lstStyle/>
        <a:p>
          <a:r>
            <a:rPr lang="en-US" sz="2000" dirty="0"/>
            <a:t>Develop an executive team who will write the Club Success Plan</a:t>
          </a:r>
        </a:p>
      </dgm:t>
    </dgm:pt>
    <dgm:pt modelId="{062D89FA-2A0B-ED47-A64A-F84488C13DC7}" type="parTrans" cxnId="{1456EBFC-7D37-F342-A9CA-5CFF8BB695C4}">
      <dgm:prSet/>
      <dgm:spPr/>
      <dgm:t>
        <a:bodyPr/>
        <a:lstStyle/>
        <a:p>
          <a:endParaRPr lang="en-US"/>
        </a:p>
      </dgm:t>
    </dgm:pt>
    <dgm:pt modelId="{8F786345-2CAD-D740-A04C-ACBA41E9B0E4}" type="sibTrans" cxnId="{1456EBFC-7D37-F342-A9CA-5CFF8BB695C4}">
      <dgm:prSet/>
      <dgm:spPr/>
      <dgm:t>
        <a:bodyPr/>
        <a:lstStyle/>
        <a:p>
          <a:endParaRPr lang="en-US"/>
        </a:p>
      </dgm:t>
    </dgm:pt>
    <dgm:pt modelId="{2A0A41F4-70AC-3642-9621-CFB5F2CB968D}" type="pres">
      <dgm:prSet presAssocID="{FB4518FD-DED6-4255-A05F-1CF1FCDD8C2E}" presName="Name0" presStyleCnt="0">
        <dgm:presLayoutVars>
          <dgm:dir/>
          <dgm:animLvl val="lvl"/>
          <dgm:resizeHandles val="exact"/>
        </dgm:presLayoutVars>
      </dgm:prSet>
      <dgm:spPr/>
    </dgm:pt>
    <dgm:pt modelId="{3DA77900-896B-8945-9BFF-85A32DECCB66}" type="pres">
      <dgm:prSet presAssocID="{850174BC-8DD4-4980-A6BE-2EC19CF5C6D1}" presName="boxAndChildren" presStyleCnt="0"/>
      <dgm:spPr/>
    </dgm:pt>
    <dgm:pt modelId="{63BF87D1-4DE7-6343-BEEA-E4C0C52D16A4}" type="pres">
      <dgm:prSet presAssocID="{850174BC-8DD4-4980-A6BE-2EC19CF5C6D1}" presName="parentTextBox" presStyleLbl="alignNode1" presStyleIdx="0" presStyleCnt="5"/>
      <dgm:spPr/>
    </dgm:pt>
    <dgm:pt modelId="{79D50120-DC0F-FA42-B305-EC61253DC3E1}" type="pres">
      <dgm:prSet presAssocID="{850174BC-8DD4-4980-A6BE-2EC19CF5C6D1}" presName="descendantBox" presStyleLbl="bgAccFollowNode1" presStyleIdx="0" presStyleCnt="5"/>
      <dgm:spPr/>
    </dgm:pt>
    <dgm:pt modelId="{0760232B-C90C-2D4F-8E7F-CC37B6C41C61}" type="pres">
      <dgm:prSet presAssocID="{4ECC08C9-95C9-8E4C-B638-413D2579F536}" presName="sp" presStyleCnt="0"/>
      <dgm:spPr/>
    </dgm:pt>
    <dgm:pt modelId="{47329B34-4F3D-6A48-8590-617D0F97466A}" type="pres">
      <dgm:prSet presAssocID="{AEA8C9FA-3BF8-5845-AEBE-CE2363E22404}" presName="arrowAndChildren" presStyleCnt="0"/>
      <dgm:spPr/>
    </dgm:pt>
    <dgm:pt modelId="{BF3B43B2-04D1-2F43-BCAF-67050DC70B8E}" type="pres">
      <dgm:prSet presAssocID="{AEA8C9FA-3BF8-5845-AEBE-CE2363E22404}" presName="parentTextArrow" presStyleLbl="node1" presStyleIdx="0" presStyleCnt="0"/>
      <dgm:spPr/>
    </dgm:pt>
    <dgm:pt modelId="{3B6105D8-95DF-2E49-A0A9-859F31CF2076}" type="pres">
      <dgm:prSet presAssocID="{AEA8C9FA-3BF8-5845-AEBE-CE2363E22404}" presName="arrow" presStyleLbl="alignNode1" presStyleIdx="1" presStyleCnt="5"/>
      <dgm:spPr/>
    </dgm:pt>
    <dgm:pt modelId="{88AB82C3-F04C-5C4E-AF0A-DD4C1935862A}" type="pres">
      <dgm:prSet presAssocID="{AEA8C9FA-3BF8-5845-AEBE-CE2363E22404}" presName="descendantArrow" presStyleLbl="bgAccFollowNode1" presStyleIdx="1" presStyleCnt="5"/>
      <dgm:spPr/>
    </dgm:pt>
    <dgm:pt modelId="{1CC9E978-49F4-1B44-99DC-971AB53B50A9}" type="pres">
      <dgm:prSet presAssocID="{45E6699B-88BD-8345-AB0C-CCD087B457F5}" presName="sp" presStyleCnt="0"/>
      <dgm:spPr/>
    </dgm:pt>
    <dgm:pt modelId="{9812E34B-E95F-E949-828D-11D4980FFADB}" type="pres">
      <dgm:prSet presAssocID="{C883B214-B53B-EE49-BCD9-E380BCE20AC3}" presName="arrowAndChildren" presStyleCnt="0"/>
      <dgm:spPr/>
    </dgm:pt>
    <dgm:pt modelId="{6E7ECDA9-6A65-144A-9297-1DA446DD74A0}" type="pres">
      <dgm:prSet presAssocID="{C883B214-B53B-EE49-BCD9-E380BCE20AC3}" presName="parentTextArrow" presStyleLbl="node1" presStyleIdx="0" presStyleCnt="0"/>
      <dgm:spPr/>
    </dgm:pt>
    <dgm:pt modelId="{0F77080F-2888-B641-A85E-C338655A2DB7}" type="pres">
      <dgm:prSet presAssocID="{C883B214-B53B-EE49-BCD9-E380BCE20AC3}" presName="arrow" presStyleLbl="alignNode1" presStyleIdx="2" presStyleCnt="5"/>
      <dgm:spPr/>
    </dgm:pt>
    <dgm:pt modelId="{006C7C24-9FA4-FA4F-B5BA-20DE42ECE6C2}" type="pres">
      <dgm:prSet presAssocID="{C883B214-B53B-EE49-BCD9-E380BCE20AC3}" presName="descendantArrow" presStyleLbl="bgAccFollowNode1" presStyleIdx="2" presStyleCnt="5"/>
      <dgm:spPr/>
    </dgm:pt>
    <dgm:pt modelId="{49B9B387-A3FF-1749-B2CD-5D043BACC5CD}" type="pres">
      <dgm:prSet presAssocID="{E6FDC9AC-22D0-4C0A-BAFF-046A1B14087B}" presName="sp" presStyleCnt="0"/>
      <dgm:spPr/>
    </dgm:pt>
    <dgm:pt modelId="{7CC55CEE-09FA-D240-B825-649FEA60AE2F}" type="pres">
      <dgm:prSet presAssocID="{F09D3AB1-9D08-4F1E-A666-A0843F050591}" presName="arrowAndChildren" presStyleCnt="0"/>
      <dgm:spPr/>
    </dgm:pt>
    <dgm:pt modelId="{23C0546D-9A5E-6A45-BC7D-A6A087ACB9AD}" type="pres">
      <dgm:prSet presAssocID="{F09D3AB1-9D08-4F1E-A666-A0843F050591}" presName="parentTextArrow" presStyleLbl="node1" presStyleIdx="0" presStyleCnt="0"/>
      <dgm:spPr/>
    </dgm:pt>
    <dgm:pt modelId="{1D7A9D8B-25DC-D94E-9D1B-D6FA9004B0D4}" type="pres">
      <dgm:prSet presAssocID="{F09D3AB1-9D08-4F1E-A666-A0843F050591}" presName="arrow" presStyleLbl="alignNode1" presStyleIdx="3" presStyleCnt="5"/>
      <dgm:spPr/>
    </dgm:pt>
    <dgm:pt modelId="{EF959F10-5149-8D45-B9DB-B88A8EBF4931}" type="pres">
      <dgm:prSet presAssocID="{F09D3AB1-9D08-4F1E-A666-A0843F050591}" presName="descendantArrow" presStyleLbl="bgAccFollowNode1" presStyleIdx="3" presStyleCnt="5"/>
      <dgm:spPr/>
    </dgm:pt>
    <dgm:pt modelId="{760238EC-AB9F-9944-815E-273B7BB246F5}" type="pres">
      <dgm:prSet presAssocID="{EA96FC40-D683-0D43-894C-2240F1024F5B}" presName="sp" presStyleCnt="0"/>
      <dgm:spPr/>
    </dgm:pt>
    <dgm:pt modelId="{E488ED0E-5541-2C4F-A426-7A06AFE74996}" type="pres">
      <dgm:prSet presAssocID="{FE3A1C9C-28C5-0447-8AA3-3B4DDF93CBEF}" presName="arrowAndChildren" presStyleCnt="0"/>
      <dgm:spPr/>
    </dgm:pt>
    <dgm:pt modelId="{C2C09F83-0A7E-C24B-AEC3-B7CBD880B5C8}" type="pres">
      <dgm:prSet presAssocID="{FE3A1C9C-28C5-0447-8AA3-3B4DDF93CBEF}" presName="parentTextArrow" presStyleLbl="node1" presStyleIdx="0" presStyleCnt="0"/>
      <dgm:spPr/>
    </dgm:pt>
    <dgm:pt modelId="{E3629357-18E3-F745-9A8D-ABB623B426CE}" type="pres">
      <dgm:prSet presAssocID="{FE3A1C9C-28C5-0447-8AA3-3B4DDF93CBEF}" presName="arrow" presStyleLbl="alignNode1" presStyleIdx="4" presStyleCnt="5"/>
      <dgm:spPr/>
    </dgm:pt>
    <dgm:pt modelId="{94C933F6-E8DB-364B-BDDA-C1AD434247B3}" type="pres">
      <dgm:prSet presAssocID="{FE3A1C9C-28C5-0447-8AA3-3B4DDF93CBEF}" presName="descendantArrow" presStyleLbl="bgAccFollowNode1" presStyleIdx="4" presStyleCnt="5"/>
      <dgm:spPr/>
    </dgm:pt>
  </dgm:ptLst>
  <dgm:cxnLst>
    <dgm:cxn modelId="{530BEB02-E324-1E49-A2FC-58424BBDA1F6}" type="presOf" srcId="{850174BC-8DD4-4980-A6BE-2EC19CF5C6D1}" destId="{63BF87D1-4DE7-6343-BEEA-E4C0C52D16A4}" srcOrd="0" destOrd="0" presId="urn:microsoft.com/office/officeart/2016/7/layout/VerticalDownArrowProcess"/>
    <dgm:cxn modelId="{39C68F04-A09D-487D-BC94-37DA3F071027}" srcId="{FB4518FD-DED6-4255-A05F-1CF1FCDD8C2E}" destId="{F09D3AB1-9D08-4F1E-A666-A0843F050591}" srcOrd="1" destOrd="0" parTransId="{56CDE61E-A197-471F-8306-89A69CD5BAA1}" sibTransId="{E6FDC9AC-22D0-4C0A-BAFF-046A1B14087B}"/>
    <dgm:cxn modelId="{5343FC1A-2160-184E-B419-A4F9AB5D0CCA}" type="presOf" srcId="{FE3A1C9C-28C5-0447-8AA3-3B4DDF93CBEF}" destId="{E3629357-18E3-F745-9A8D-ABB623B426CE}" srcOrd="1" destOrd="0" presId="urn:microsoft.com/office/officeart/2016/7/layout/VerticalDownArrowProcess"/>
    <dgm:cxn modelId="{4164B41F-D0C7-5943-A2F7-5DD0D14430C3}" type="presOf" srcId="{31ADB26A-A37A-5247-9AA3-FF9173DC489F}" destId="{006C7C24-9FA4-FA4F-B5BA-20DE42ECE6C2}" srcOrd="0" destOrd="0" presId="urn:microsoft.com/office/officeart/2016/7/layout/VerticalDownArrowProcess"/>
    <dgm:cxn modelId="{06F24946-389B-FE4A-A330-7ADEADCB7C2A}" type="presOf" srcId="{AEA8C9FA-3BF8-5845-AEBE-CE2363E22404}" destId="{BF3B43B2-04D1-2F43-BCAF-67050DC70B8E}" srcOrd="0" destOrd="0" presId="urn:microsoft.com/office/officeart/2016/7/layout/VerticalDownArrowProcess"/>
    <dgm:cxn modelId="{20A5B147-9C4C-594C-BDB8-A34E1D666274}" srcId="{FB4518FD-DED6-4255-A05F-1CF1FCDD8C2E}" destId="{FE3A1C9C-28C5-0447-8AA3-3B4DDF93CBEF}" srcOrd="0" destOrd="0" parTransId="{1BED715D-F0C6-3F4C-8D4D-71ECEF6FDFC8}" sibTransId="{EA96FC40-D683-0D43-894C-2240F1024F5B}"/>
    <dgm:cxn modelId="{B50A234B-9645-B54B-BA54-47DD9258499B}" type="presOf" srcId="{80096C62-8000-443E-92A0-A1AD430D765B}" destId="{79D50120-DC0F-FA42-B305-EC61253DC3E1}" srcOrd="0" destOrd="0" presId="urn:microsoft.com/office/officeart/2016/7/layout/VerticalDownArrowProcess"/>
    <dgm:cxn modelId="{671F1C5A-8B5C-D64B-99E0-F5146A50CCB4}" srcId="{AEA8C9FA-3BF8-5845-AEBE-CE2363E22404}" destId="{5203D9B9-A3FC-114D-854E-3CA1A726633C}" srcOrd="0" destOrd="0" parTransId="{B91033F5-C5DF-1848-BF41-0F4C2489A5CF}" sibTransId="{B9F15AAC-C23B-B04A-ADE1-0DA63184E25A}"/>
    <dgm:cxn modelId="{C81E495D-A5D5-1449-AB10-473E214D7C21}" srcId="{FB4518FD-DED6-4255-A05F-1CF1FCDD8C2E}" destId="{AEA8C9FA-3BF8-5845-AEBE-CE2363E22404}" srcOrd="3" destOrd="0" parTransId="{D409AE8D-333D-E644-B484-C9F31F48D207}" sibTransId="{4ECC08C9-95C9-8E4C-B638-413D2579F536}"/>
    <dgm:cxn modelId="{1C753667-553B-3340-A23C-D5084E45347D}" type="presOf" srcId="{F3EC2703-0B63-654D-AEF8-18A3C9FB77A5}" destId="{94C933F6-E8DB-364B-BDDA-C1AD434247B3}" srcOrd="0" destOrd="0" presId="urn:microsoft.com/office/officeart/2016/7/layout/VerticalDownArrowProcess"/>
    <dgm:cxn modelId="{350E146A-4D92-4454-9D17-0A546DFC9711}" srcId="{F09D3AB1-9D08-4F1E-A666-A0843F050591}" destId="{00788F3D-EF1B-4BBF-AD6F-25AEB8CE2E75}" srcOrd="0" destOrd="0" parTransId="{505AD193-7711-4F61-8828-D97A5ECAC9C1}" sibTransId="{6B9AF8B4-4E71-4367-954F-0B31E83A7C6F}"/>
    <dgm:cxn modelId="{E3489A85-3CBD-374C-9968-94CFBD7B516A}" type="presOf" srcId="{AEA8C9FA-3BF8-5845-AEBE-CE2363E22404}" destId="{3B6105D8-95DF-2E49-A0A9-859F31CF2076}" srcOrd="1" destOrd="0" presId="urn:microsoft.com/office/officeart/2016/7/layout/VerticalDownArrowProcess"/>
    <dgm:cxn modelId="{E9531E94-E9E9-8E4F-A1B2-7B2E43026426}" srcId="{FB4518FD-DED6-4255-A05F-1CF1FCDD8C2E}" destId="{C883B214-B53B-EE49-BCD9-E380BCE20AC3}" srcOrd="2" destOrd="0" parTransId="{947068CC-6715-3C46-A123-50EE42B109EB}" sibTransId="{45E6699B-88BD-8345-AB0C-CCD087B457F5}"/>
    <dgm:cxn modelId="{DE1ECA94-0129-2446-B013-77AD44ECBCBD}" type="presOf" srcId="{F09D3AB1-9D08-4F1E-A666-A0843F050591}" destId="{1D7A9D8B-25DC-D94E-9D1B-D6FA9004B0D4}" srcOrd="1" destOrd="0" presId="urn:microsoft.com/office/officeart/2016/7/layout/VerticalDownArrowProcess"/>
    <dgm:cxn modelId="{CAD90797-5968-418F-99CC-FA594FF118DC}" srcId="{FB4518FD-DED6-4255-A05F-1CF1FCDD8C2E}" destId="{850174BC-8DD4-4980-A6BE-2EC19CF5C6D1}" srcOrd="4" destOrd="0" parTransId="{D803D331-878B-4217-AEF9-B52F38D4E00F}" sibTransId="{5275E1F5-515C-4299-883A-4EF4FE2D2214}"/>
    <dgm:cxn modelId="{DC4632A2-4046-7748-B07D-B8B1E0FA2659}" srcId="{FE3A1C9C-28C5-0447-8AA3-3B4DDF93CBEF}" destId="{F3EC2703-0B63-654D-AEF8-18A3C9FB77A5}" srcOrd="0" destOrd="0" parTransId="{33EDC15C-0996-F144-996E-5B4B9465EBB5}" sibTransId="{B8B55F0C-816A-454C-83E7-219835959395}"/>
    <dgm:cxn modelId="{F8D222CD-0179-E94B-9B63-0785671F69F5}" type="presOf" srcId="{C883B214-B53B-EE49-BCD9-E380BCE20AC3}" destId="{0F77080F-2888-B641-A85E-C338655A2DB7}" srcOrd="1" destOrd="0" presId="urn:microsoft.com/office/officeart/2016/7/layout/VerticalDownArrowProcess"/>
    <dgm:cxn modelId="{7C7120D2-4E5E-314F-94B6-1C386C14FE27}" type="presOf" srcId="{5203D9B9-A3FC-114D-854E-3CA1A726633C}" destId="{88AB82C3-F04C-5C4E-AF0A-DD4C1935862A}" srcOrd="0" destOrd="0" presId="urn:microsoft.com/office/officeart/2016/7/layout/VerticalDownArrowProcess"/>
    <dgm:cxn modelId="{F97929E8-A630-4A44-84EA-C9DE69D9F2B6}" type="presOf" srcId="{F09D3AB1-9D08-4F1E-A666-A0843F050591}" destId="{23C0546D-9A5E-6A45-BC7D-A6A087ACB9AD}" srcOrd="0" destOrd="0" presId="urn:microsoft.com/office/officeart/2016/7/layout/VerticalDownArrowProcess"/>
    <dgm:cxn modelId="{4EDE44F3-0BDA-6E44-A42A-6BDE01917262}" type="presOf" srcId="{C883B214-B53B-EE49-BCD9-E380BCE20AC3}" destId="{6E7ECDA9-6A65-144A-9297-1DA446DD74A0}" srcOrd="0" destOrd="0" presId="urn:microsoft.com/office/officeart/2016/7/layout/VerticalDownArrowProcess"/>
    <dgm:cxn modelId="{82D2FFF9-E095-4253-8FA3-2139DCA79129}" srcId="{850174BC-8DD4-4980-A6BE-2EC19CF5C6D1}" destId="{80096C62-8000-443E-92A0-A1AD430D765B}" srcOrd="0" destOrd="0" parTransId="{2FBD3B6D-0B89-4563-9DCC-5CAB86F58323}" sibTransId="{93888255-4C1E-493B-8934-7D4BBF8D93B2}"/>
    <dgm:cxn modelId="{C5243CFA-1534-154E-8AF9-5D59907F528F}" type="presOf" srcId="{00788F3D-EF1B-4BBF-AD6F-25AEB8CE2E75}" destId="{EF959F10-5149-8D45-B9DB-B88A8EBF4931}" srcOrd="0" destOrd="0" presId="urn:microsoft.com/office/officeart/2016/7/layout/VerticalDownArrowProcess"/>
    <dgm:cxn modelId="{1456EBFC-7D37-F342-A9CA-5CFF8BB695C4}" srcId="{C883B214-B53B-EE49-BCD9-E380BCE20AC3}" destId="{31ADB26A-A37A-5247-9AA3-FF9173DC489F}" srcOrd="0" destOrd="0" parTransId="{062D89FA-2A0B-ED47-A64A-F84488C13DC7}" sibTransId="{8F786345-2CAD-D740-A04C-ACBA41E9B0E4}"/>
    <dgm:cxn modelId="{31F2EFFC-D344-0043-BA92-CA00F1F92EE5}" type="presOf" srcId="{FE3A1C9C-28C5-0447-8AA3-3B4DDF93CBEF}" destId="{C2C09F83-0A7E-C24B-AEC3-B7CBD880B5C8}" srcOrd="0" destOrd="0" presId="urn:microsoft.com/office/officeart/2016/7/layout/VerticalDownArrowProcess"/>
    <dgm:cxn modelId="{969D78FF-2826-EB48-A5E8-743AEC1A18EF}" type="presOf" srcId="{FB4518FD-DED6-4255-A05F-1CF1FCDD8C2E}" destId="{2A0A41F4-70AC-3642-9621-CFB5F2CB968D}" srcOrd="0" destOrd="0" presId="urn:microsoft.com/office/officeart/2016/7/layout/VerticalDownArrowProcess"/>
    <dgm:cxn modelId="{04F2ABF2-7306-9A45-AF72-EE4381D48736}" type="presParOf" srcId="{2A0A41F4-70AC-3642-9621-CFB5F2CB968D}" destId="{3DA77900-896B-8945-9BFF-85A32DECCB66}" srcOrd="0" destOrd="0" presId="urn:microsoft.com/office/officeart/2016/7/layout/VerticalDownArrowProcess"/>
    <dgm:cxn modelId="{D72E95F7-7E7F-A14F-A5FD-BA0B14632B06}" type="presParOf" srcId="{3DA77900-896B-8945-9BFF-85A32DECCB66}" destId="{63BF87D1-4DE7-6343-BEEA-E4C0C52D16A4}" srcOrd="0" destOrd="0" presId="urn:microsoft.com/office/officeart/2016/7/layout/VerticalDownArrowProcess"/>
    <dgm:cxn modelId="{ED5915B0-0386-CF4C-8350-DB7229FF5A03}" type="presParOf" srcId="{3DA77900-896B-8945-9BFF-85A32DECCB66}" destId="{79D50120-DC0F-FA42-B305-EC61253DC3E1}" srcOrd="1" destOrd="0" presId="urn:microsoft.com/office/officeart/2016/7/layout/VerticalDownArrowProcess"/>
    <dgm:cxn modelId="{D4CC6A87-A496-9F49-BD33-F10750159599}" type="presParOf" srcId="{2A0A41F4-70AC-3642-9621-CFB5F2CB968D}" destId="{0760232B-C90C-2D4F-8E7F-CC37B6C41C61}" srcOrd="1" destOrd="0" presId="urn:microsoft.com/office/officeart/2016/7/layout/VerticalDownArrowProcess"/>
    <dgm:cxn modelId="{D03A0399-62AD-5645-B85A-B15D41015716}" type="presParOf" srcId="{2A0A41F4-70AC-3642-9621-CFB5F2CB968D}" destId="{47329B34-4F3D-6A48-8590-617D0F97466A}" srcOrd="2" destOrd="0" presId="urn:microsoft.com/office/officeart/2016/7/layout/VerticalDownArrowProcess"/>
    <dgm:cxn modelId="{183769A6-888E-C148-8548-EB4DFEB852A3}" type="presParOf" srcId="{47329B34-4F3D-6A48-8590-617D0F97466A}" destId="{BF3B43B2-04D1-2F43-BCAF-67050DC70B8E}" srcOrd="0" destOrd="0" presId="urn:microsoft.com/office/officeart/2016/7/layout/VerticalDownArrowProcess"/>
    <dgm:cxn modelId="{86A1E80A-F195-AC4C-B6ED-72919DA87750}" type="presParOf" srcId="{47329B34-4F3D-6A48-8590-617D0F97466A}" destId="{3B6105D8-95DF-2E49-A0A9-859F31CF2076}" srcOrd="1" destOrd="0" presId="urn:microsoft.com/office/officeart/2016/7/layout/VerticalDownArrowProcess"/>
    <dgm:cxn modelId="{D2410711-D14E-3645-A0E0-4EF5CCD3E3F3}" type="presParOf" srcId="{47329B34-4F3D-6A48-8590-617D0F97466A}" destId="{88AB82C3-F04C-5C4E-AF0A-DD4C1935862A}" srcOrd="2" destOrd="0" presId="urn:microsoft.com/office/officeart/2016/7/layout/VerticalDownArrowProcess"/>
    <dgm:cxn modelId="{9DE95AC3-74E0-AF40-ABC0-5EC22934A728}" type="presParOf" srcId="{2A0A41F4-70AC-3642-9621-CFB5F2CB968D}" destId="{1CC9E978-49F4-1B44-99DC-971AB53B50A9}" srcOrd="3" destOrd="0" presId="urn:microsoft.com/office/officeart/2016/7/layout/VerticalDownArrowProcess"/>
    <dgm:cxn modelId="{BA5B9514-5C32-B549-94AC-6DC2EFBBD27C}" type="presParOf" srcId="{2A0A41F4-70AC-3642-9621-CFB5F2CB968D}" destId="{9812E34B-E95F-E949-828D-11D4980FFADB}" srcOrd="4" destOrd="0" presId="urn:microsoft.com/office/officeart/2016/7/layout/VerticalDownArrowProcess"/>
    <dgm:cxn modelId="{E2BC2405-7881-CB47-9453-B3214E1DC0E5}" type="presParOf" srcId="{9812E34B-E95F-E949-828D-11D4980FFADB}" destId="{6E7ECDA9-6A65-144A-9297-1DA446DD74A0}" srcOrd="0" destOrd="0" presId="urn:microsoft.com/office/officeart/2016/7/layout/VerticalDownArrowProcess"/>
    <dgm:cxn modelId="{30A43C92-F469-7B43-88BC-5C4F5E4BE785}" type="presParOf" srcId="{9812E34B-E95F-E949-828D-11D4980FFADB}" destId="{0F77080F-2888-B641-A85E-C338655A2DB7}" srcOrd="1" destOrd="0" presId="urn:microsoft.com/office/officeart/2016/7/layout/VerticalDownArrowProcess"/>
    <dgm:cxn modelId="{D590E0C3-2F92-594D-A8C4-4CA7F442552C}" type="presParOf" srcId="{9812E34B-E95F-E949-828D-11D4980FFADB}" destId="{006C7C24-9FA4-FA4F-B5BA-20DE42ECE6C2}" srcOrd="2" destOrd="0" presId="urn:microsoft.com/office/officeart/2016/7/layout/VerticalDownArrowProcess"/>
    <dgm:cxn modelId="{42EA28D5-3084-BD4C-8F36-B17BE36814C8}" type="presParOf" srcId="{2A0A41F4-70AC-3642-9621-CFB5F2CB968D}" destId="{49B9B387-A3FF-1749-B2CD-5D043BACC5CD}" srcOrd="5" destOrd="0" presId="urn:microsoft.com/office/officeart/2016/7/layout/VerticalDownArrowProcess"/>
    <dgm:cxn modelId="{8FBF633A-9BEE-5248-9322-3221CF2D034E}" type="presParOf" srcId="{2A0A41F4-70AC-3642-9621-CFB5F2CB968D}" destId="{7CC55CEE-09FA-D240-B825-649FEA60AE2F}" srcOrd="6" destOrd="0" presId="urn:microsoft.com/office/officeart/2016/7/layout/VerticalDownArrowProcess"/>
    <dgm:cxn modelId="{1BD936AA-A246-F440-8643-BC4C6667A06F}" type="presParOf" srcId="{7CC55CEE-09FA-D240-B825-649FEA60AE2F}" destId="{23C0546D-9A5E-6A45-BC7D-A6A087ACB9AD}" srcOrd="0" destOrd="0" presId="urn:microsoft.com/office/officeart/2016/7/layout/VerticalDownArrowProcess"/>
    <dgm:cxn modelId="{3F654FF1-02A1-5640-A9BC-CE2E3F370E81}" type="presParOf" srcId="{7CC55CEE-09FA-D240-B825-649FEA60AE2F}" destId="{1D7A9D8B-25DC-D94E-9D1B-D6FA9004B0D4}" srcOrd="1" destOrd="0" presId="urn:microsoft.com/office/officeart/2016/7/layout/VerticalDownArrowProcess"/>
    <dgm:cxn modelId="{334138FC-D795-C84E-8376-3A4D7CAEF329}" type="presParOf" srcId="{7CC55CEE-09FA-D240-B825-649FEA60AE2F}" destId="{EF959F10-5149-8D45-B9DB-B88A8EBF4931}" srcOrd="2" destOrd="0" presId="urn:microsoft.com/office/officeart/2016/7/layout/VerticalDownArrowProcess"/>
    <dgm:cxn modelId="{F7717DD1-5EA1-4A4A-B461-CBE1C2AE7EA4}" type="presParOf" srcId="{2A0A41F4-70AC-3642-9621-CFB5F2CB968D}" destId="{760238EC-AB9F-9944-815E-273B7BB246F5}" srcOrd="7" destOrd="0" presId="urn:microsoft.com/office/officeart/2016/7/layout/VerticalDownArrowProcess"/>
    <dgm:cxn modelId="{BC0A4F9F-73AF-3F4A-AA8C-E34F7F754509}" type="presParOf" srcId="{2A0A41F4-70AC-3642-9621-CFB5F2CB968D}" destId="{E488ED0E-5541-2C4F-A426-7A06AFE74996}" srcOrd="8" destOrd="0" presId="urn:microsoft.com/office/officeart/2016/7/layout/VerticalDownArrowProcess"/>
    <dgm:cxn modelId="{83E25437-2DEC-2649-9AFA-7F7FB26E734D}" type="presParOf" srcId="{E488ED0E-5541-2C4F-A426-7A06AFE74996}" destId="{C2C09F83-0A7E-C24B-AEC3-B7CBD880B5C8}" srcOrd="0" destOrd="0" presId="urn:microsoft.com/office/officeart/2016/7/layout/VerticalDownArrowProcess"/>
    <dgm:cxn modelId="{D4669B84-B84D-694E-83AF-E072F6FB6997}" type="presParOf" srcId="{E488ED0E-5541-2C4F-A426-7A06AFE74996}" destId="{E3629357-18E3-F745-9A8D-ABB623B426CE}" srcOrd="1" destOrd="0" presId="urn:microsoft.com/office/officeart/2016/7/layout/VerticalDownArrowProcess"/>
    <dgm:cxn modelId="{345527D6-DA65-034D-B2BA-5C1C8D67F0D2}" type="presParOf" srcId="{E488ED0E-5541-2C4F-A426-7A06AFE74996}" destId="{94C933F6-E8DB-364B-BDDA-C1AD434247B3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BF16DA-E9F0-EE40-A9EC-C3A2B140F71B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5CDB69C1-511C-1A46-8CE0-27153BDAF99E}">
      <dgm:prSet phldrT="[Text]"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Club Success Plan</a:t>
          </a:r>
        </a:p>
      </dgm:t>
    </dgm:pt>
    <dgm:pt modelId="{D3F75069-E61F-EF42-A62E-98C5E49F7A5B}" type="parTrans" cxnId="{4CDC4A00-B7DB-1D41-9EEF-5999D475351A}">
      <dgm:prSet/>
      <dgm:spPr/>
      <dgm:t>
        <a:bodyPr/>
        <a:lstStyle/>
        <a:p>
          <a:endParaRPr lang="en-US"/>
        </a:p>
      </dgm:t>
    </dgm:pt>
    <dgm:pt modelId="{3A16703A-EA42-9042-AEF1-98FE444D4116}" type="sibTrans" cxnId="{4CDC4A00-B7DB-1D41-9EEF-5999D475351A}">
      <dgm:prSet/>
      <dgm:spPr/>
      <dgm:t>
        <a:bodyPr/>
        <a:lstStyle/>
        <a:p>
          <a:endParaRPr lang="en-US"/>
        </a:p>
      </dgm:t>
    </dgm:pt>
    <dgm:pt modelId="{615388B0-42CD-E946-A22B-49ED5F7FCF23}">
      <dgm:prSet phldrT="[Text]"/>
      <dgm:spPr/>
      <dgm:t>
        <a:bodyPr/>
        <a:lstStyle/>
        <a:p>
          <a:r>
            <a:rPr lang="en-US" dirty="0">
              <a:solidFill>
                <a:schemeClr val="accent3">
                  <a:lumMod val="75000"/>
                </a:schemeClr>
              </a:solidFill>
            </a:rPr>
            <a:t>Distinguished Club Program</a:t>
          </a:r>
        </a:p>
      </dgm:t>
    </dgm:pt>
    <dgm:pt modelId="{2096521D-3883-924B-BDDB-757A78CF7CFD}" type="parTrans" cxnId="{0E7A5FC1-0CF2-E948-8110-3979EE57A7D8}">
      <dgm:prSet/>
      <dgm:spPr/>
      <dgm:t>
        <a:bodyPr/>
        <a:lstStyle/>
        <a:p>
          <a:endParaRPr lang="en-US"/>
        </a:p>
      </dgm:t>
    </dgm:pt>
    <dgm:pt modelId="{9B9D79F0-3F06-D242-B39D-1FEF4CC22677}" type="sibTrans" cxnId="{0E7A5FC1-0CF2-E948-8110-3979EE57A7D8}">
      <dgm:prSet/>
      <dgm:spPr/>
      <dgm:t>
        <a:bodyPr/>
        <a:lstStyle/>
        <a:p>
          <a:endParaRPr lang="en-US"/>
        </a:p>
      </dgm:t>
    </dgm:pt>
    <dgm:pt modelId="{2B7048CC-0064-3C46-8097-90EBA5C2CB2C}">
      <dgm:prSet phldrT="[Text]"/>
      <dgm:spPr/>
      <dgm:t>
        <a:bodyPr/>
        <a:lstStyle/>
        <a:p>
          <a:r>
            <a:rPr lang="en-US" dirty="0">
              <a:solidFill>
                <a:schemeClr val="accent2">
                  <a:lumMod val="75000"/>
                </a:schemeClr>
              </a:solidFill>
            </a:rPr>
            <a:t>Moments of Truth</a:t>
          </a:r>
        </a:p>
      </dgm:t>
    </dgm:pt>
    <dgm:pt modelId="{154EFFC9-85B2-CA4E-BFC6-6E7EFB282E1F}" type="parTrans" cxnId="{B139908B-1CF7-DB40-8E6A-0E0E60B06150}">
      <dgm:prSet/>
      <dgm:spPr/>
      <dgm:t>
        <a:bodyPr/>
        <a:lstStyle/>
        <a:p>
          <a:endParaRPr lang="en-US"/>
        </a:p>
      </dgm:t>
    </dgm:pt>
    <dgm:pt modelId="{1A77842E-0784-C64E-9234-20C61EC3C458}" type="sibTrans" cxnId="{B139908B-1CF7-DB40-8E6A-0E0E60B06150}">
      <dgm:prSet/>
      <dgm:spPr/>
      <dgm:t>
        <a:bodyPr/>
        <a:lstStyle/>
        <a:p>
          <a:endParaRPr lang="en-US"/>
        </a:p>
      </dgm:t>
    </dgm:pt>
    <dgm:pt modelId="{8DF1F210-F695-C14A-9F96-53B08A6BE7FD}" type="pres">
      <dgm:prSet presAssocID="{30BF16DA-E9F0-EE40-A9EC-C3A2B140F71B}" presName="Name0" presStyleCnt="0">
        <dgm:presLayoutVars>
          <dgm:dir/>
          <dgm:animLvl val="lvl"/>
          <dgm:resizeHandles val="exact"/>
        </dgm:presLayoutVars>
      </dgm:prSet>
      <dgm:spPr/>
    </dgm:pt>
    <dgm:pt modelId="{0E4F86F7-0CBD-DE42-B65C-EDC6D9CCB937}" type="pres">
      <dgm:prSet presAssocID="{5CDB69C1-511C-1A46-8CE0-27153BDAF99E}" presName="Name8" presStyleCnt="0"/>
      <dgm:spPr/>
    </dgm:pt>
    <dgm:pt modelId="{9C0AD077-92B9-4E45-83E7-B22680BC7A44}" type="pres">
      <dgm:prSet presAssocID="{5CDB69C1-511C-1A46-8CE0-27153BDAF99E}" presName="level" presStyleLbl="node1" presStyleIdx="0" presStyleCnt="3">
        <dgm:presLayoutVars>
          <dgm:chMax val="1"/>
          <dgm:bulletEnabled val="1"/>
        </dgm:presLayoutVars>
      </dgm:prSet>
      <dgm:spPr/>
    </dgm:pt>
    <dgm:pt modelId="{6C94F7F7-91E7-2C4D-89D8-BEDFC7CE8F78}" type="pres">
      <dgm:prSet presAssocID="{5CDB69C1-511C-1A46-8CE0-27153BDAF99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E692F6F-6240-A447-B1D1-3BA6BED7956B}" type="pres">
      <dgm:prSet presAssocID="{615388B0-42CD-E946-A22B-49ED5F7FCF23}" presName="Name8" presStyleCnt="0"/>
      <dgm:spPr/>
    </dgm:pt>
    <dgm:pt modelId="{71FDFED2-DD46-4F41-BB96-1FC69CA0C836}" type="pres">
      <dgm:prSet presAssocID="{615388B0-42CD-E946-A22B-49ED5F7FCF23}" presName="level" presStyleLbl="node1" presStyleIdx="1" presStyleCnt="3">
        <dgm:presLayoutVars>
          <dgm:chMax val="1"/>
          <dgm:bulletEnabled val="1"/>
        </dgm:presLayoutVars>
      </dgm:prSet>
      <dgm:spPr/>
    </dgm:pt>
    <dgm:pt modelId="{17C28D70-C272-7848-ADD5-3199529BF8D1}" type="pres">
      <dgm:prSet presAssocID="{615388B0-42CD-E946-A22B-49ED5F7FCF2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A60737D-4C22-9642-B289-5056BD97543E}" type="pres">
      <dgm:prSet presAssocID="{2B7048CC-0064-3C46-8097-90EBA5C2CB2C}" presName="Name8" presStyleCnt="0"/>
      <dgm:spPr/>
    </dgm:pt>
    <dgm:pt modelId="{60BA5BE7-6966-E843-A8D5-3C15973B85F0}" type="pres">
      <dgm:prSet presAssocID="{2B7048CC-0064-3C46-8097-90EBA5C2CB2C}" presName="level" presStyleLbl="node1" presStyleIdx="2" presStyleCnt="3">
        <dgm:presLayoutVars>
          <dgm:chMax val="1"/>
          <dgm:bulletEnabled val="1"/>
        </dgm:presLayoutVars>
      </dgm:prSet>
      <dgm:spPr/>
    </dgm:pt>
    <dgm:pt modelId="{EA769ABF-2744-4046-9F2D-8D0F137E6F84}" type="pres">
      <dgm:prSet presAssocID="{2B7048CC-0064-3C46-8097-90EBA5C2CB2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CDC4A00-B7DB-1D41-9EEF-5999D475351A}" srcId="{30BF16DA-E9F0-EE40-A9EC-C3A2B140F71B}" destId="{5CDB69C1-511C-1A46-8CE0-27153BDAF99E}" srcOrd="0" destOrd="0" parTransId="{D3F75069-E61F-EF42-A62E-98C5E49F7A5B}" sibTransId="{3A16703A-EA42-9042-AEF1-98FE444D4116}"/>
    <dgm:cxn modelId="{E1651F3A-DAB7-1F41-BC1A-C4B72DEAA9B1}" type="presOf" srcId="{30BF16DA-E9F0-EE40-A9EC-C3A2B140F71B}" destId="{8DF1F210-F695-C14A-9F96-53B08A6BE7FD}" srcOrd="0" destOrd="0" presId="urn:microsoft.com/office/officeart/2005/8/layout/pyramid1"/>
    <dgm:cxn modelId="{1EE35056-2CB1-7542-B5C4-CD533D25164B}" type="presOf" srcId="{5CDB69C1-511C-1A46-8CE0-27153BDAF99E}" destId="{9C0AD077-92B9-4E45-83E7-B22680BC7A44}" srcOrd="0" destOrd="0" presId="urn:microsoft.com/office/officeart/2005/8/layout/pyramid1"/>
    <dgm:cxn modelId="{FB045A5C-575F-B243-B50A-BE59A993772B}" type="presOf" srcId="{5CDB69C1-511C-1A46-8CE0-27153BDAF99E}" destId="{6C94F7F7-91E7-2C4D-89D8-BEDFC7CE8F78}" srcOrd="1" destOrd="0" presId="urn:microsoft.com/office/officeart/2005/8/layout/pyramid1"/>
    <dgm:cxn modelId="{B139908B-1CF7-DB40-8E6A-0E0E60B06150}" srcId="{30BF16DA-E9F0-EE40-A9EC-C3A2B140F71B}" destId="{2B7048CC-0064-3C46-8097-90EBA5C2CB2C}" srcOrd="2" destOrd="0" parTransId="{154EFFC9-85B2-CA4E-BFC6-6E7EFB282E1F}" sibTransId="{1A77842E-0784-C64E-9234-20C61EC3C458}"/>
    <dgm:cxn modelId="{C24908A0-CCCF-4247-95F4-B09C58AAC71F}" type="presOf" srcId="{2B7048CC-0064-3C46-8097-90EBA5C2CB2C}" destId="{60BA5BE7-6966-E843-A8D5-3C15973B85F0}" srcOrd="0" destOrd="0" presId="urn:microsoft.com/office/officeart/2005/8/layout/pyramid1"/>
    <dgm:cxn modelId="{0E7A5FC1-0CF2-E948-8110-3979EE57A7D8}" srcId="{30BF16DA-E9F0-EE40-A9EC-C3A2B140F71B}" destId="{615388B0-42CD-E946-A22B-49ED5F7FCF23}" srcOrd="1" destOrd="0" parTransId="{2096521D-3883-924B-BDDB-757A78CF7CFD}" sibTransId="{9B9D79F0-3F06-D242-B39D-1FEF4CC22677}"/>
    <dgm:cxn modelId="{E1D4C9D4-C575-2B46-8B5D-776B60D9C3AD}" type="presOf" srcId="{615388B0-42CD-E946-A22B-49ED5F7FCF23}" destId="{17C28D70-C272-7848-ADD5-3199529BF8D1}" srcOrd="1" destOrd="0" presId="urn:microsoft.com/office/officeart/2005/8/layout/pyramid1"/>
    <dgm:cxn modelId="{A5079EFB-6EFF-0C40-8188-7B91018A4B4E}" type="presOf" srcId="{615388B0-42CD-E946-A22B-49ED5F7FCF23}" destId="{71FDFED2-DD46-4F41-BB96-1FC69CA0C836}" srcOrd="0" destOrd="0" presId="urn:microsoft.com/office/officeart/2005/8/layout/pyramid1"/>
    <dgm:cxn modelId="{399C48FF-1A2B-0F48-A665-D9B9B6138F42}" type="presOf" srcId="{2B7048CC-0064-3C46-8097-90EBA5C2CB2C}" destId="{EA769ABF-2744-4046-9F2D-8D0F137E6F84}" srcOrd="1" destOrd="0" presId="urn:microsoft.com/office/officeart/2005/8/layout/pyramid1"/>
    <dgm:cxn modelId="{7BAE680F-4D90-8A4B-BECA-DB3C473E5F1A}" type="presParOf" srcId="{8DF1F210-F695-C14A-9F96-53B08A6BE7FD}" destId="{0E4F86F7-0CBD-DE42-B65C-EDC6D9CCB937}" srcOrd="0" destOrd="0" presId="urn:microsoft.com/office/officeart/2005/8/layout/pyramid1"/>
    <dgm:cxn modelId="{C401B9B6-3DF1-1643-8CC9-B75771C28C89}" type="presParOf" srcId="{0E4F86F7-0CBD-DE42-B65C-EDC6D9CCB937}" destId="{9C0AD077-92B9-4E45-83E7-B22680BC7A44}" srcOrd="0" destOrd="0" presId="urn:microsoft.com/office/officeart/2005/8/layout/pyramid1"/>
    <dgm:cxn modelId="{E55F2973-EB01-B64A-9CEB-78E07F252A7F}" type="presParOf" srcId="{0E4F86F7-0CBD-DE42-B65C-EDC6D9CCB937}" destId="{6C94F7F7-91E7-2C4D-89D8-BEDFC7CE8F78}" srcOrd="1" destOrd="0" presId="urn:microsoft.com/office/officeart/2005/8/layout/pyramid1"/>
    <dgm:cxn modelId="{F1E5CDE4-04D2-8C46-BD96-9C665D26B39C}" type="presParOf" srcId="{8DF1F210-F695-C14A-9F96-53B08A6BE7FD}" destId="{DE692F6F-6240-A447-B1D1-3BA6BED7956B}" srcOrd="1" destOrd="0" presId="urn:microsoft.com/office/officeart/2005/8/layout/pyramid1"/>
    <dgm:cxn modelId="{80F5CAF7-CCDA-B942-972E-CEFDB6A312FC}" type="presParOf" srcId="{DE692F6F-6240-A447-B1D1-3BA6BED7956B}" destId="{71FDFED2-DD46-4F41-BB96-1FC69CA0C836}" srcOrd="0" destOrd="0" presId="urn:microsoft.com/office/officeart/2005/8/layout/pyramid1"/>
    <dgm:cxn modelId="{BD291153-CDBD-FA4D-BB39-233B62856E37}" type="presParOf" srcId="{DE692F6F-6240-A447-B1D1-3BA6BED7956B}" destId="{17C28D70-C272-7848-ADD5-3199529BF8D1}" srcOrd="1" destOrd="0" presId="urn:microsoft.com/office/officeart/2005/8/layout/pyramid1"/>
    <dgm:cxn modelId="{0409D03F-0644-394B-AF76-ACCAE83819B3}" type="presParOf" srcId="{8DF1F210-F695-C14A-9F96-53B08A6BE7FD}" destId="{AA60737D-4C22-9642-B289-5056BD97543E}" srcOrd="2" destOrd="0" presId="urn:microsoft.com/office/officeart/2005/8/layout/pyramid1"/>
    <dgm:cxn modelId="{9A8986B3-677F-C546-BC7B-B56384F69970}" type="presParOf" srcId="{AA60737D-4C22-9642-B289-5056BD97543E}" destId="{60BA5BE7-6966-E843-A8D5-3C15973B85F0}" srcOrd="0" destOrd="0" presId="urn:microsoft.com/office/officeart/2005/8/layout/pyramid1"/>
    <dgm:cxn modelId="{FEB84483-6551-1A46-9D0B-AE58AC868CFD}" type="presParOf" srcId="{AA60737D-4C22-9642-B289-5056BD97543E}" destId="{EA769ABF-2744-4046-9F2D-8D0F137E6F8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67F465-DBF8-4BD2-AA2D-0C00B39E688F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E6A3BD5-8743-4866-B496-FE7B908CF39F}">
      <dgm:prSet/>
      <dgm:spPr/>
      <dgm:t>
        <a:bodyPr/>
        <a:lstStyle/>
        <a:p>
          <a:r>
            <a:rPr lang="en-US" dirty="0"/>
            <a:t>First impressions</a:t>
          </a:r>
        </a:p>
      </dgm:t>
    </dgm:pt>
    <dgm:pt modelId="{FADA5E8B-9546-4246-9BC3-71CEF03DA644}" type="parTrans" cxnId="{837BE1FB-FEE6-47E9-8CB0-09466DD1BA41}">
      <dgm:prSet/>
      <dgm:spPr/>
      <dgm:t>
        <a:bodyPr/>
        <a:lstStyle/>
        <a:p>
          <a:endParaRPr lang="en-US"/>
        </a:p>
      </dgm:t>
    </dgm:pt>
    <dgm:pt modelId="{73FCEEA2-EF25-4EA1-8614-95521B9310C5}" type="sibTrans" cxnId="{837BE1FB-FEE6-47E9-8CB0-09466DD1BA41}">
      <dgm:prSet/>
      <dgm:spPr/>
      <dgm:t>
        <a:bodyPr/>
        <a:lstStyle/>
        <a:p>
          <a:endParaRPr lang="en-US"/>
        </a:p>
      </dgm:t>
    </dgm:pt>
    <dgm:pt modelId="{4B357869-FD36-4011-A509-64A9C0774258}">
      <dgm:prSet/>
      <dgm:spPr/>
      <dgm:t>
        <a:bodyPr/>
        <a:lstStyle/>
        <a:p>
          <a:r>
            <a:rPr lang="en-US"/>
            <a:t>Membership orientation</a:t>
          </a:r>
        </a:p>
      </dgm:t>
    </dgm:pt>
    <dgm:pt modelId="{9B61D8BE-E9E3-4016-9C67-6B442FBACD34}" type="parTrans" cxnId="{24A751FD-1E6D-49B9-9EB0-B05F9EFC9EEE}">
      <dgm:prSet/>
      <dgm:spPr/>
      <dgm:t>
        <a:bodyPr/>
        <a:lstStyle/>
        <a:p>
          <a:endParaRPr lang="en-US"/>
        </a:p>
      </dgm:t>
    </dgm:pt>
    <dgm:pt modelId="{0DA64402-2454-429E-BB31-94511C873451}" type="sibTrans" cxnId="{24A751FD-1E6D-49B9-9EB0-B05F9EFC9EEE}">
      <dgm:prSet/>
      <dgm:spPr/>
      <dgm:t>
        <a:bodyPr/>
        <a:lstStyle/>
        <a:p>
          <a:endParaRPr lang="en-US"/>
        </a:p>
      </dgm:t>
    </dgm:pt>
    <dgm:pt modelId="{A6890CCE-97EB-45A2-BB89-A4E141FF3D81}">
      <dgm:prSet/>
      <dgm:spPr/>
      <dgm:t>
        <a:bodyPr/>
        <a:lstStyle/>
        <a:p>
          <a:r>
            <a:rPr lang="en-US"/>
            <a:t>Fellowship, variety, and communication</a:t>
          </a:r>
        </a:p>
      </dgm:t>
    </dgm:pt>
    <dgm:pt modelId="{0C61ED98-7D22-4AB1-88D2-F459B5D1AB66}" type="parTrans" cxnId="{730695D5-0207-4554-9C3E-EB2292E59524}">
      <dgm:prSet/>
      <dgm:spPr/>
      <dgm:t>
        <a:bodyPr/>
        <a:lstStyle/>
        <a:p>
          <a:endParaRPr lang="en-US"/>
        </a:p>
      </dgm:t>
    </dgm:pt>
    <dgm:pt modelId="{75AB6486-E323-4FF5-9624-CC80392E6F92}" type="sibTrans" cxnId="{730695D5-0207-4554-9C3E-EB2292E59524}">
      <dgm:prSet/>
      <dgm:spPr/>
      <dgm:t>
        <a:bodyPr/>
        <a:lstStyle/>
        <a:p>
          <a:endParaRPr lang="en-US"/>
        </a:p>
      </dgm:t>
    </dgm:pt>
    <dgm:pt modelId="{5C9B02FE-DCBC-4ECF-A267-A8B397D8320D}">
      <dgm:prSet/>
      <dgm:spPr/>
      <dgm:t>
        <a:bodyPr/>
        <a:lstStyle/>
        <a:p>
          <a:r>
            <a:rPr lang="en-US"/>
            <a:t>Program planning and meeting organization</a:t>
          </a:r>
        </a:p>
      </dgm:t>
    </dgm:pt>
    <dgm:pt modelId="{B9FF9116-FF99-4AC1-8393-B438D9836A91}" type="parTrans" cxnId="{418B1F13-4CA0-4038-B440-CEE25A910F10}">
      <dgm:prSet/>
      <dgm:spPr/>
      <dgm:t>
        <a:bodyPr/>
        <a:lstStyle/>
        <a:p>
          <a:endParaRPr lang="en-US"/>
        </a:p>
      </dgm:t>
    </dgm:pt>
    <dgm:pt modelId="{04C7407D-77E4-43FA-ADA6-41751E30ADAE}" type="sibTrans" cxnId="{418B1F13-4CA0-4038-B440-CEE25A910F10}">
      <dgm:prSet/>
      <dgm:spPr/>
      <dgm:t>
        <a:bodyPr/>
        <a:lstStyle/>
        <a:p>
          <a:endParaRPr lang="en-US"/>
        </a:p>
      </dgm:t>
    </dgm:pt>
    <dgm:pt modelId="{40AE2E4F-6801-4B0D-8D4A-1C44D33AB15C}">
      <dgm:prSet/>
      <dgm:spPr/>
      <dgm:t>
        <a:bodyPr/>
        <a:lstStyle/>
        <a:p>
          <a:r>
            <a:rPr lang="en-US"/>
            <a:t>Membership strength</a:t>
          </a:r>
        </a:p>
      </dgm:t>
    </dgm:pt>
    <dgm:pt modelId="{78659D0C-CD60-451C-B9CE-FB438889B5C0}" type="parTrans" cxnId="{E5497284-EA6D-450A-B6C5-A984233555D9}">
      <dgm:prSet/>
      <dgm:spPr/>
      <dgm:t>
        <a:bodyPr/>
        <a:lstStyle/>
        <a:p>
          <a:endParaRPr lang="en-US"/>
        </a:p>
      </dgm:t>
    </dgm:pt>
    <dgm:pt modelId="{D48FB5E3-B894-4563-B012-C99CDC150D5A}" type="sibTrans" cxnId="{E5497284-EA6D-450A-B6C5-A984233555D9}">
      <dgm:prSet/>
      <dgm:spPr/>
      <dgm:t>
        <a:bodyPr/>
        <a:lstStyle/>
        <a:p>
          <a:endParaRPr lang="en-US"/>
        </a:p>
      </dgm:t>
    </dgm:pt>
    <dgm:pt modelId="{02FF78ED-6167-4D46-A328-D8A085F640B7}">
      <dgm:prSet/>
      <dgm:spPr/>
      <dgm:t>
        <a:bodyPr/>
        <a:lstStyle/>
        <a:p>
          <a:r>
            <a:rPr lang="en-US"/>
            <a:t>Achievement recognition</a:t>
          </a:r>
        </a:p>
      </dgm:t>
    </dgm:pt>
    <dgm:pt modelId="{3F4BB812-EB55-499B-822A-C34C5ECD3F1F}" type="parTrans" cxnId="{A4A60D36-CFAC-4DB5-ACB4-C454F52E8CA2}">
      <dgm:prSet/>
      <dgm:spPr/>
      <dgm:t>
        <a:bodyPr/>
        <a:lstStyle/>
        <a:p>
          <a:endParaRPr lang="en-US"/>
        </a:p>
      </dgm:t>
    </dgm:pt>
    <dgm:pt modelId="{5302220A-FCE7-475D-B59F-20B37D666EBE}" type="sibTrans" cxnId="{A4A60D36-CFAC-4DB5-ACB4-C454F52E8CA2}">
      <dgm:prSet/>
      <dgm:spPr/>
      <dgm:t>
        <a:bodyPr/>
        <a:lstStyle/>
        <a:p>
          <a:endParaRPr lang="en-US"/>
        </a:p>
      </dgm:t>
    </dgm:pt>
    <dgm:pt modelId="{9B05CE51-24A6-9A48-9DEF-21534EC7D00A}" type="pres">
      <dgm:prSet presAssocID="{F867F465-DBF8-4BD2-AA2D-0C00B39E688F}" presName="diagram" presStyleCnt="0">
        <dgm:presLayoutVars>
          <dgm:dir/>
          <dgm:resizeHandles val="exact"/>
        </dgm:presLayoutVars>
      </dgm:prSet>
      <dgm:spPr/>
    </dgm:pt>
    <dgm:pt modelId="{E7D28528-EA30-5346-BB17-8BAA596E2EC0}" type="pres">
      <dgm:prSet presAssocID="{4E6A3BD5-8743-4866-B496-FE7B908CF39F}" presName="node" presStyleLbl="node1" presStyleIdx="0" presStyleCnt="6">
        <dgm:presLayoutVars>
          <dgm:bulletEnabled val="1"/>
        </dgm:presLayoutVars>
      </dgm:prSet>
      <dgm:spPr/>
    </dgm:pt>
    <dgm:pt modelId="{971F76BF-2531-D14D-9AE1-F9C9CE7993EA}" type="pres">
      <dgm:prSet presAssocID="{73FCEEA2-EF25-4EA1-8614-95521B9310C5}" presName="sibTrans" presStyleCnt="0"/>
      <dgm:spPr/>
    </dgm:pt>
    <dgm:pt modelId="{903ABC1F-A814-DA4D-828A-3984FA9B5653}" type="pres">
      <dgm:prSet presAssocID="{4B357869-FD36-4011-A509-64A9C0774258}" presName="node" presStyleLbl="node1" presStyleIdx="1" presStyleCnt="6">
        <dgm:presLayoutVars>
          <dgm:bulletEnabled val="1"/>
        </dgm:presLayoutVars>
      </dgm:prSet>
      <dgm:spPr/>
    </dgm:pt>
    <dgm:pt modelId="{9347537F-2DE2-5A4D-92C9-C051E46DA77C}" type="pres">
      <dgm:prSet presAssocID="{0DA64402-2454-429E-BB31-94511C873451}" presName="sibTrans" presStyleCnt="0"/>
      <dgm:spPr/>
    </dgm:pt>
    <dgm:pt modelId="{4751DF23-D6D3-8748-BD2C-879DC1C46F87}" type="pres">
      <dgm:prSet presAssocID="{A6890CCE-97EB-45A2-BB89-A4E141FF3D81}" presName="node" presStyleLbl="node1" presStyleIdx="2" presStyleCnt="6">
        <dgm:presLayoutVars>
          <dgm:bulletEnabled val="1"/>
        </dgm:presLayoutVars>
      </dgm:prSet>
      <dgm:spPr/>
    </dgm:pt>
    <dgm:pt modelId="{81B4FC30-FE87-2540-A1B7-53EA24D6924F}" type="pres">
      <dgm:prSet presAssocID="{75AB6486-E323-4FF5-9624-CC80392E6F92}" presName="sibTrans" presStyleCnt="0"/>
      <dgm:spPr/>
    </dgm:pt>
    <dgm:pt modelId="{74EF8D75-F3D8-A443-804B-BBDBAF78B6BF}" type="pres">
      <dgm:prSet presAssocID="{5C9B02FE-DCBC-4ECF-A267-A8B397D8320D}" presName="node" presStyleLbl="node1" presStyleIdx="3" presStyleCnt="6">
        <dgm:presLayoutVars>
          <dgm:bulletEnabled val="1"/>
        </dgm:presLayoutVars>
      </dgm:prSet>
      <dgm:spPr/>
    </dgm:pt>
    <dgm:pt modelId="{0DBB7FF7-A678-5948-AE69-3289592EA649}" type="pres">
      <dgm:prSet presAssocID="{04C7407D-77E4-43FA-ADA6-41751E30ADAE}" presName="sibTrans" presStyleCnt="0"/>
      <dgm:spPr/>
    </dgm:pt>
    <dgm:pt modelId="{DE6ED05B-6E0B-D247-805D-EC4C6084AE0E}" type="pres">
      <dgm:prSet presAssocID="{40AE2E4F-6801-4B0D-8D4A-1C44D33AB15C}" presName="node" presStyleLbl="node1" presStyleIdx="4" presStyleCnt="6">
        <dgm:presLayoutVars>
          <dgm:bulletEnabled val="1"/>
        </dgm:presLayoutVars>
      </dgm:prSet>
      <dgm:spPr/>
    </dgm:pt>
    <dgm:pt modelId="{4873E8D2-1B00-0640-95DB-012064E2E400}" type="pres">
      <dgm:prSet presAssocID="{D48FB5E3-B894-4563-B012-C99CDC150D5A}" presName="sibTrans" presStyleCnt="0"/>
      <dgm:spPr/>
    </dgm:pt>
    <dgm:pt modelId="{BFE29D25-8CC0-D540-93A2-88E963ECB15C}" type="pres">
      <dgm:prSet presAssocID="{02FF78ED-6167-4D46-A328-D8A085F640B7}" presName="node" presStyleLbl="node1" presStyleIdx="5" presStyleCnt="6">
        <dgm:presLayoutVars>
          <dgm:bulletEnabled val="1"/>
        </dgm:presLayoutVars>
      </dgm:prSet>
      <dgm:spPr/>
    </dgm:pt>
  </dgm:ptLst>
  <dgm:cxnLst>
    <dgm:cxn modelId="{418B1F13-4CA0-4038-B440-CEE25A910F10}" srcId="{F867F465-DBF8-4BD2-AA2D-0C00B39E688F}" destId="{5C9B02FE-DCBC-4ECF-A267-A8B397D8320D}" srcOrd="3" destOrd="0" parTransId="{B9FF9116-FF99-4AC1-8393-B438D9836A91}" sibTransId="{04C7407D-77E4-43FA-ADA6-41751E30ADAE}"/>
    <dgm:cxn modelId="{A4A60D36-CFAC-4DB5-ACB4-C454F52E8CA2}" srcId="{F867F465-DBF8-4BD2-AA2D-0C00B39E688F}" destId="{02FF78ED-6167-4D46-A328-D8A085F640B7}" srcOrd="5" destOrd="0" parTransId="{3F4BB812-EB55-499B-822A-C34C5ECD3F1F}" sibTransId="{5302220A-FCE7-475D-B59F-20B37D666EBE}"/>
    <dgm:cxn modelId="{842D307B-8E1D-AD4D-A723-B13F72A82841}" type="presOf" srcId="{4B357869-FD36-4011-A509-64A9C0774258}" destId="{903ABC1F-A814-DA4D-828A-3984FA9B5653}" srcOrd="0" destOrd="0" presId="urn:microsoft.com/office/officeart/2005/8/layout/default"/>
    <dgm:cxn modelId="{E5497284-EA6D-450A-B6C5-A984233555D9}" srcId="{F867F465-DBF8-4BD2-AA2D-0C00B39E688F}" destId="{40AE2E4F-6801-4B0D-8D4A-1C44D33AB15C}" srcOrd="4" destOrd="0" parTransId="{78659D0C-CD60-451C-B9CE-FB438889B5C0}" sibTransId="{D48FB5E3-B894-4563-B012-C99CDC150D5A}"/>
    <dgm:cxn modelId="{2B926F9D-E8C3-7140-B1BF-44D7566ACEF9}" type="presOf" srcId="{F867F465-DBF8-4BD2-AA2D-0C00B39E688F}" destId="{9B05CE51-24A6-9A48-9DEF-21534EC7D00A}" srcOrd="0" destOrd="0" presId="urn:microsoft.com/office/officeart/2005/8/layout/default"/>
    <dgm:cxn modelId="{8ABA46AA-A430-3048-B87F-5F2F1B858008}" type="presOf" srcId="{A6890CCE-97EB-45A2-BB89-A4E141FF3D81}" destId="{4751DF23-D6D3-8748-BD2C-879DC1C46F87}" srcOrd="0" destOrd="0" presId="urn:microsoft.com/office/officeart/2005/8/layout/default"/>
    <dgm:cxn modelId="{62A319B0-773E-2747-9BF7-28BB5BEC4051}" type="presOf" srcId="{5C9B02FE-DCBC-4ECF-A267-A8B397D8320D}" destId="{74EF8D75-F3D8-A443-804B-BBDBAF78B6BF}" srcOrd="0" destOrd="0" presId="urn:microsoft.com/office/officeart/2005/8/layout/default"/>
    <dgm:cxn modelId="{20AF43BA-B408-664A-8290-3E2454931BB2}" type="presOf" srcId="{4E6A3BD5-8743-4866-B496-FE7B908CF39F}" destId="{E7D28528-EA30-5346-BB17-8BAA596E2EC0}" srcOrd="0" destOrd="0" presId="urn:microsoft.com/office/officeart/2005/8/layout/default"/>
    <dgm:cxn modelId="{730695D5-0207-4554-9C3E-EB2292E59524}" srcId="{F867F465-DBF8-4BD2-AA2D-0C00B39E688F}" destId="{A6890CCE-97EB-45A2-BB89-A4E141FF3D81}" srcOrd="2" destOrd="0" parTransId="{0C61ED98-7D22-4AB1-88D2-F459B5D1AB66}" sibTransId="{75AB6486-E323-4FF5-9624-CC80392E6F92}"/>
    <dgm:cxn modelId="{1DAB6BE1-EAF8-E34B-A3FF-5AEC54C2189F}" type="presOf" srcId="{40AE2E4F-6801-4B0D-8D4A-1C44D33AB15C}" destId="{DE6ED05B-6E0B-D247-805D-EC4C6084AE0E}" srcOrd="0" destOrd="0" presId="urn:microsoft.com/office/officeart/2005/8/layout/default"/>
    <dgm:cxn modelId="{58D824FB-9004-6649-9079-D5EEE280D348}" type="presOf" srcId="{02FF78ED-6167-4D46-A328-D8A085F640B7}" destId="{BFE29D25-8CC0-D540-93A2-88E963ECB15C}" srcOrd="0" destOrd="0" presId="urn:microsoft.com/office/officeart/2005/8/layout/default"/>
    <dgm:cxn modelId="{837BE1FB-FEE6-47E9-8CB0-09466DD1BA41}" srcId="{F867F465-DBF8-4BD2-AA2D-0C00B39E688F}" destId="{4E6A3BD5-8743-4866-B496-FE7B908CF39F}" srcOrd="0" destOrd="0" parTransId="{FADA5E8B-9546-4246-9BC3-71CEF03DA644}" sibTransId="{73FCEEA2-EF25-4EA1-8614-95521B9310C5}"/>
    <dgm:cxn modelId="{24A751FD-1E6D-49B9-9EB0-B05F9EFC9EEE}" srcId="{F867F465-DBF8-4BD2-AA2D-0C00B39E688F}" destId="{4B357869-FD36-4011-A509-64A9C0774258}" srcOrd="1" destOrd="0" parTransId="{9B61D8BE-E9E3-4016-9C67-6B442FBACD34}" sibTransId="{0DA64402-2454-429E-BB31-94511C873451}"/>
    <dgm:cxn modelId="{20BDF56B-BCFC-D644-9103-ED40B3D1E918}" type="presParOf" srcId="{9B05CE51-24A6-9A48-9DEF-21534EC7D00A}" destId="{E7D28528-EA30-5346-BB17-8BAA596E2EC0}" srcOrd="0" destOrd="0" presId="urn:microsoft.com/office/officeart/2005/8/layout/default"/>
    <dgm:cxn modelId="{06872022-3004-2F48-97D7-CBA6D75BB5C2}" type="presParOf" srcId="{9B05CE51-24A6-9A48-9DEF-21534EC7D00A}" destId="{971F76BF-2531-D14D-9AE1-F9C9CE7993EA}" srcOrd="1" destOrd="0" presId="urn:microsoft.com/office/officeart/2005/8/layout/default"/>
    <dgm:cxn modelId="{CE910A0B-45FE-674D-A4F6-C2E98BD51629}" type="presParOf" srcId="{9B05CE51-24A6-9A48-9DEF-21534EC7D00A}" destId="{903ABC1F-A814-DA4D-828A-3984FA9B5653}" srcOrd="2" destOrd="0" presId="urn:microsoft.com/office/officeart/2005/8/layout/default"/>
    <dgm:cxn modelId="{0F7E20A8-6734-E04E-903F-410EB85F8A25}" type="presParOf" srcId="{9B05CE51-24A6-9A48-9DEF-21534EC7D00A}" destId="{9347537F-2DE2-5A4D-92C9-C051E46DA77C}" srcOrd="3" destOrd="0" presId="urn:microsoft.com/office/officeart/2005/8/layout/default"/>
    <dgm:cxn modelId="{4BF4453C-D957-A04E-8664-841B7AED42F0}" type="presParOf" srcId="{9B05CE51-24A6-9A48-9DEF-21534EC7D00A}" destId="{4751DF23-D6D3-8748-BD2C-879DC1C46F87}" srcOrd="4" destOrd="0" presId="urn:microsoft.com/office/officeart/2005/8/layout/default"/>
    <dgm:cxn modelId="{890E41A0-5D58-6E41-B537-DB09F695B7BD}" type="presParOf" srcId="{9B05CE51-24A6-9A48-9DEF-21534EC7D00A}" destId="{81B4FC30-FE87-2540-A1B7-53EA24D6924F}" srcOrd="5" destOrd="0" presId="urn:microsoft.com/office/officeart/2005/8/layout/default"/>
    <dgm:cxn modelId="{7FD802D2-9488-8B4E-B8F1-8E9A1B16805D}" type="presParOf" srcId="{9B05CE51-24A6-9A48-9DEF-21534EC7D00A}" destId="{74EF8D75-F3D8-A443-804B-BBDBAF78B6BF}" srcOrd="6" destOrd="0" presId="urn:microsoft.com/office/officeart/2005/8/layout/default"/>
    <dgm:cxn modelId="{349E88C9-1261-5C4F-9C99-38E58CD69979}" type="presParOf" srcId="{9B05CE51-24A6-9A48-9DEF-21534EC7D00A}" destId="{0DBB7FF7-A678-5948-AE69-3289592EA649}" srcOrd="7" destOrd="0" presId="urn:microsoft.com/office/officeart/2005/8/layout/default"/>
    <dgm:cxn modelId="{F68859FF-F02F-C047-BDED-932A420C01E1}" type="presParOf" srcId="{9B05CE51-24A6-9A48-9DEF-21534EC7D00A}" destId="{DE6ED05B-6E0B-D247-805D-EC4C6084AE0E}" srcOrd="8" destOrd="0" presId="urn:microsoft.com/office/officeart/2005/8/layout/default"/>
    <dgm:cxn modelId="{C36FF603-B12C-5042-B7B1-ACD53A7175E2}" type="presParOf" srcId="{9B05CE51-24A6-9A48-9DEF-21534EC7D00A}" destId="{4873E8D2-1B00-0640-95DB-012064E2E400}" srcOrd="9" destOrd="0" presId="urn:microsoft.com/office/officeart/2005/8/layout/default"/>
    <dgm:cxn modelId="{A6D62756-2BAC-134E-AC77-99FA0774C00C}" type="presParOf" srcId="{9B05CE51-24A6-9A48-9DEF-21534EC7D00A}" destId="{BFE29D25-8CC0-D540-93A2-88E963ECB15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9E04E0-885A-4360-A5B3-E9FF64E4A0FD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652991C-557F-4D42-B7BC-CC47726E440E}">
      <dgm:prSet/>
      <dgm:spPr/>
      <dgm:t>
        <a:bodyPr/>
        <a:lstStyle/>
        <a:p>
          <a:r>
            <a:rPr lang="en-US"/>
            <a:t>Education</a:t>
          </a:r>
        </a:p>
      </dgm:t>
    </dgm:pt>
    <dgm:pt modelId="{0852A249-163E-4177-ABF6-52911A621ADE}" type="parTrans" cxnId="{305D3A64-2CEB-4445-A14A-56423C4EE942}">
      <dgm:prSet/>
      <dgm:spPr/>
      <dgm:t>
        <a:bodyPr/>
        <a:lstStyle/>
        <a:p>
          <a:endParaRPr lang="en-US"/>
        </a:p>
      </dgm:t>
    </dgm:pt>
    <dgm:pt modelId="{7095FD93-91BE-450C-89CE-3B748EB8D6D7}" type="sibTrans" cxnId="{305D3A64-2CEB-4445-A14A-56423C4EE942}">
      <dgm:prSet/>
      <dgm:spPr/>
      <dgm:t>
        <a:bodyPr/>
        <a:lstStyle/>
        <a:p>
          <a:endParaRPr lang="en-US"/>
        </a:p>
      </dgm:t>
    </dgm:pt>
    <dgm:pt modelId="{A648D380-1AEF-460B-98ED-F2005AA49CE9}">
      <dgm:prSet/>
      <dgm:spPr/>
      <dgm:t>
        <a:bodyPr/>
        <a:lstStyle/>
        <a:p>
          <a:r>
            <a:rPr lang="en-US" dirty="0"/>
            <a:t>1. 4 Level 1 awards		</a:t>
          </a:r>
        </a:p>
      </dgm:t>
    </dgm:pt>
    <dgm:pt modelId="{635B7F4E-4DE5-4947-8EBE-7D702CEBDF0E}" type="parTrans" cxnId="{710FA3BE-C958-4DE0-B09F-34D228EA7F64}">
      <dgm:prSet/>
      <dgm:spPr/>
      <dgm:t>
        <a:bodyPr/>
        <a:lstStyle/>
        <a:p>
          <a:endParaRPr lang="en-US"/>
        </a:p>
      </dgm:t>
    </dgm:pt>
    <dgm:pt modelId="{09CFCE15-C023-42E0-92DF-B6CA408C9C46}" type="sibTrans" cxnId="{710FA3BE-C958-4DE0-B09F-34D228EA7F64}">
      <dgm:prSet/>
      <dgm:spPr/>
      <dgm:t>
        <a:bodyPr/>
        <a:lstStyle/>
        <a:p>
          <a:endParaRPr lang="en-US"/>
        </a:p>
      </dgm:t>
    </dgm:pt>
    <dgm:pt modelId="{6E79DAB7-E021-44BB-B511-CBF043A62D6A}">
      <dgm:prSet/>
      <dgm:spPr/>
      <dgm:t>
        <a:bodyPr/>
        <a:lstStyle/>
        <a:p>
          <a:r>
            <a:rPr lang="en-US" dirty="0"/>
            <a:t>3. 2 more Level 2 awards 		</a:t>
          </a:r>
        </a:p>
      </dgm:t>
    </dgm:pt>
    <dgm:pt modelId="{A4496F32-1016-4668-A2D1-3A54DFECE8AB}" type="parTrans" cxnId="{E252F3C5-D8BA-4F17-90E7-C3110430A7C6}">
      <dgm:prSet/>
      <dgm:spPr/>
      <dgm:t>
        <a:bodyPr/>
        <a:lstStyle/>
        <a:p>
          <a:endParaRPr lang="en-US"/>
        </a:p>
      </dgm:t>
    </dgm:pt>
    <dgm:pt modelId="{AB009797-03B1-4B81-8C68-4F39C6E1E813}" type="sibTrans" cxnId="{E252F3C5-D8BA-4F17-90E7-C3110430A7C6}">
      <dgm:prSet/>
      <dgm:spPr/>
      <dgm:t>
        <a:bodyPr/>
        <a:lstStyle/>
        <a:p>
          <a:endParaRPr lang="en-US"/>
        </a:p>
      </dgm:t>
    </dgm:pt>
    <dgm:pt modelId="{4037E8CF-DC12-4281-979E-AF4ABC2CB4F7}">
      <dgm:prSet/>
      <dgm:spPr/>
      <dgm:t>
        <a:bodyPr/>
        <a:lstStyle/>
        <a:p>
          <a:r>
            <a:rPr lang="en-US"/>
            <a:t>5. 1 Level 4, Level 5 or DTM award</a:t>
          </a:r>
        </a:p>
      </dgm:t>
    </dgm:pt>
    <dgm:pt modelId="{82F54751-94BE-45B3-BE3E-2F775D8A2A05}" type="parTrans" cxnId="{86030A24-8261-4F66-8D8C-8E5E3FB9F77B}">
      <dgm:prSet/>
      <dgm:spPr/>
      <dgm:t>
        <a:bodyPr/>
        <a:lstStyle/>
        <a:p>
          <a:endParaRPr lang="en-US"/>
        </a:p>
      </dgm:t>
    </dgm:pt>
    <dgm:pt modelId="{1192F228-EFF2-4F38-AAC7-42CDDE33E7A1}" type="sibTrans" cxnId="{86030A24-8261-4F66-8D8C-8E5E3FB9F77B}">
      <dgm:prSet/>
      <dgm:spPr/>
      <dgm:t>
        <a:bodyPr/>
        <a:lstStyle/>
        <a:p>
          <a:endParaRPr lang="en-US"/>
        </a:p>
      </dgm:t>
    </dgm:pt>
    <dgm:pt modelId="{24FFAE6A-A883-410C-B756-1C135E90FB76}">
      <dgm:prSet/>
      <dgm:spPr/>
      <dgm:t>
        <a:bodyPr/>
        <a:lstStyle/>
        <a:p>
          <a:r>
            <a:rPr lang="en-US"/>
            <a:t>6. 1 more Level 4, Level 5 or DTM award</a:t>
          </a:r>
        </a:p>
      </dgm:t>
    </dgm:pt>
    <dgm:pt modelId="{F5C4C32A-633E-4689-9563-54B1DF7E21B2}" type="parTrans" cxnId="{1A4AD44F-1760-4120-867A-3DA1EB0B6C01}">
      <dgm:prSet/>
      <dgm:spPr/>
      <dgm:t>
        <a:bodyPr/>
        <a:lstStyle/>
        <a:p>
          <a:endParaRPr lang="en-US"/>
        </a:p>
      </dgm:t>
    </dgm:pt>
    <dgm:pt modelId="{EAABCE40-446E-4B4B-8F97-35E66609DD25}" type="sibTrans" cxnId="{1A4AD44F-1760-4120-867A-3DA1EB0B6C01}">
      <dgm:prSet/>
      <dgm:spPr/>
      <dgm:t>
        <a:bodyPr/>
        <a:lstStyle/>
        <a:p>
          <a:endParaRPr lang="en-US"/>
        </a:p>
      </dgm:t>
    </dgm:pt>
    <dgm:pt modelId="{867A5F15-CE36-423E-9A7B-31C8507E05AF}">
      <dgm:prSet/>
      <dgm:spPr/>
      <dgm:t>
        <a:bodyPr/>
        <a:lstStyle/>
        <a:p>
          <a:r>
            <a:rPr lang="en-US"/>
            <a:t>Membership</a:t>
          </a:r>
        </a:p>
      </dgm:t>
    </dgm:pt>
    <dgm:pt modelId="{BE04AFC7-C12E-43AE-B913-5892D0641974}" type="parTrans" cxnId="{7DB5AD59-1B70-44E9-8A8A-DDA6989513D6}">
      <dgm:prSet/>
      <dgm:spPr/>
      <dgm:t>
        <a:bodyPr/>
        <a:lstStyle/>
        <a:p>
          <a:endParaRPr lang="en-US"/>
        </a:p>
      </dgm:t>
    </dgm:pt>
    <dgm:pt modelId="{E0977A3E-CA73-420E-AE43-13B5414F625F}" type="sibTrans" cxnId="{7DB5AD59-1B70-44E9-8A8A-DDA6989513D6}">
      <dgm:prSet/>
      <dgm:spPr/>
      <dgm:t>
        <a:bodyPr/>
        <a:lstStyle/>
        <a:p>
          <a:endParaRPr lang="en-US"/>
        </a:p>
      </dgm:t>
    </dgm:pt>
    <dgm:pt modelId="{7C110292-A5D2-450C-AD31-9FDA8C225B29}">
      <dgm:prSet/>
      <dgm:spPr/>
      <dgm:t>
        <a:bodyPr/>
        <a:lstStyle/>
        <a:p>
          <a:r>
            <a:rPr lang="en-US"/>
            <a:t>7. 4 new, dual or reinstating members </a:t>
          </a:r>
        </a:p>
      </dgm:t>
    </dgm:pt>
    <dgm:pt modelId="{4B191814-CD62-441A-879E-6AD260A73B1C}" type="parTrans" cxnId="{2FDAB265-E70F-4E98-AC3A-E548281463F7}">
      <dgm:prSet/>
      <dgm:spPr/>
      <dgm:t>
        <a:bodyPr/>
        <a:lstStyle/>
        <a:p>
          <a:endParaRPr lang="en-US"/>
        </a:p>
      </dgm:t>
    </dgm:pt>
    <dgm:pt modelId="{C1B03571-4BF0-4D37-A5E5-CE038478B819}" type="sibTrans" cxnId="{2FDAB265-E70F-4E98-AC3A-E548281463F7}">
      <dgm:prSet/>
      <dgm:spPr/>
      <dgm:t>
        <a:bodyPr/>
        <a:lstStyle/>
        <a:p>
          <a:endParaRPr lang="en-US"/>
        </a:p>
      </dgm:t>
    </dgm:pt>
    <dgm:pt modelId="{B002CD2F-DAF4-4F11-8647-CD8AFAAA43AA}">
      <dgm:prSet/>
      <dgm:spPr/>
      <dgm:t>
        <a:bodyPr/>
        <a:lstStyle/>
        <a:p>
          <a:r>
            <a:rPr lang="en-US"/>
            <a:t>8. 4 more new, dual, or reinstating members</a:t>
          </a:r>
        </a:p>
      </dgm:t>
    </dgm:pt>
    <dgm:pt modelId="{6BBAAE1D-644E-4945-B1EE-0D25C8E2556E}" type="parTrans" cxnId="{1C220AF3-0617-488E-BDAA-963375AC25F9}">
      <dgm:prSet/>
      <dgm:spPr/>
      <dgm:t>
        <a:bodyPr/>
        <a:lstStyle/>
        <a:p>
          <a:endParaRPr lang="en-US"/>
        </a:p>
      </dgm:t>
    </dgm:pt>
    <dgm:pt modelId="{8A984355-C173-4822-9115-5B95FEA82992}" type="sibTrans" cxnId="{1C220AF3-0617-488E-BDAA-963375AC25F9}">
      <dgm:prSet/>
      <dgm:spPr/>
      <dgm:t>
        <a:bodyPr/>
        <a:lstStyle/>
        <a:p>
          <a:endParaRPr lang="en-US"/>
        </a:p>
      </dgm:t>
    </dgm:pt>
    <dgm:pt modelId="{69D7EEB7-31DA-4B33-A64E-A39E8358299D}">
      <dgm:prSet/>
      <dgm:spPr/>
      <dgm:t>
        <a:bodyPr/>
        <a:lstStyle/>
        <a:p>
          <a:r>
            <a:rPr lang="en-US"/>
            <a:t>Training</a:t>
          </a:r>
        </a:p>
      </dgm:t>
    </dgm:pt>
    <dgm:pt modelId="{23DFC8F4-A5E8-46FE-B36F-6D376126DDA5}" type="parTrans" cxnId="{25B423AB-7C60-458F-9DDC-DB35B629F16C}">
      <dgm:prSet/>
      <dgm:spPr/>
      <dgm:t>
        <a:bodyPr/>
        <a:lstStyle/>
        <a:p>
          <a:endParaRPr lang="en-US"/>
        </a:p>
      </dgm:t>
    </dgm:pt>
    <dgm:pt modelId="{DCD89213-77F4-4AAC-B334-597BBD562ADE}" type="sibTrans" cxnId="{25B423AB-7C60-458F-9DDC-DB35B629F16C}">
      <dgm:prSet/>
      <dgm:spPr/>
      <dgm:t>
        <a:bodyPr/>
        <a:lstStyle/>
        <a:p>
          <a:endParaRPr lang="en-US"/>
        </a:p>
      </dgm:t>
    </dgm:pt>
    <dgm:pt modelId="{47B57346-56CA-4745-A56D-A7284E095A16}">
      <dgm:prSet/>
      <dgm:spPr/>
      <dgm:t>
        <a:bodyPr/>
        <a:lstStyle/>
        <a:p>
          <a:r>
            <a:rPr lang="en-US"/>
            <a:t>9. Minimum 4 club officer roles trained during each of the two training periods</a:t>
          </a:r>
        </a:p>
      </dgm:t>
    </dgm:pt>
    <dgm:pt modelId="{571DA355-3000-43BE-9727-A6AC17EC73F4}" type="parTrans" cxnId="{CC6A6FAE-0FE3-43FB-A442-8F19F9412261}">
      <dgm:prSet/>
      <dgm:spPr/>
      <dgm:t>
        <a:bodyPr/>
        <a:lstStyle/>
        <a:p>
          <a:endParaRPr lang="en-US"/>
        </a:p>
      </dgm:t>
    </dgm:pt>
    <dgm:pt modelId="{7A2C7E14-83B2-4C8B-9109-D4CAB80E872A}" type="sibTrans" cxnId="{CC6A6FAE-0FE3-43FB-A442-8F19F9412261}">
      <dgm:prSet/>
      <dgm:spPr/>
      <dgm:t>
        <a:bodyPr/>
        <a:lstStyle/>
        <a:p>
          <a:endParaRPr lang="en-US"/>
        </a:p>
      </dgm:t>
    </dgm:pt>
    <dgm:pt modelId="{272D030D-5825-4184-908D-989E910239BA}">
      <dgm:prSet/>
      <dgm:spPr/>
      <dgm:t>
        <a:bodyPr/>
        <a:lstStyle/>
        <a:p>
          <a:r>
            <a:rPr lang="en-US"/>
            <a:t>Administration</a:t>
          </a:r>
        </a:p>
      </dgm:t>
    </dgm:pt>
    <dgm:pt modelId="{CA707DD5-3C29-4D59-9827-A2E62F3AAAD8}" type="parTrans" cxnId="{F6D8F40D-830C-4492-8F03-4A779D6017EC}">
      <dgm:prSet/>
      <dgm:spPr/>
      <dgm:t>
        <a:bodyPr/>
        <a:lstStyle/>
        <a:p>
          <a:endParaRPr lang="en-US"/>
        </a:p>
      </dgm:t>
    </dgm:pt>
    <dgm:pt modelId="{1973B200-B110-4992-A80E-6677D5B65728}" type="sibTrans" cxnId="{F6D8F40D-830C-4492-8F03-4A779D6017EC}">
      <dgm:prSet/>
      <dgm:spPr/>
      <dgm:t>
        <a:bodyPr/>
        <a:lstStyle/>
        <a:p>
          <a:endParaRPr lang="en-US"/>
        </a:p>
      </dgm:t>
    </dgm:pt>
    <dgm:pt modelId="{60042542-1456-433C-B5A0-2A4AD4311AB6}">
      <dgm:prSet/>
      <dgm:spPr/>
      <dgm:t>
        <a:bodyPr/>
        <a:lstStyle/>
        <a:p>
          <a:r>
            <a:rPr lang="en-US"/>
            <a:t>10. 1 payment of membership dues  AND 1 club officer list</a:t>
          </a:r>
        </a:p>
      </dgm:t>
    </dgm:pt>
    <dgm:pt modelId="{8B9F5AC1-3C31-4098-9A9A-DE3BD5790D01}" type="parTrans" cxnId="{5AFB0DC6-F84F-476E-AC5D-5BFDEDDBA315}">
      <dgm:prSet/>
      <dgm:spPr/>
      <dgm:t>
        <a:bodyPr/>
        <a:lstStyle/>
        <a:p>
          <a:endParaRPr lang="en-US"/>
        </a:p>
      </dgm:t>
    </dgm:pt>
    <dgm:pt modelId="{40603B63-EAB1-4696-AC29-30092E6E285B}" type="sibTrans" cxnId="{5AFB0DC6-F84F-476E-AC5D-5BFDEDDBA315}">
      <dgm:prSet/>
      <dgm:spPr/>
      <dgm:t>
        <a:bodyPr/>
        <a:lstStyle/>
        <a:p>
          <a:endParaRPr lang="en-US"/>
        </a:p>
      </dgm:t>
    </dgm:pt>
    <dgm:pt modelId="{3669A40F-563A-174F-B672-C8902A3351DA}">
      <dgm:prSet/>
      <dgm:spPr/>
      <dgm:t>
        <a:bodyPr/>
        <a:lstStyle/>
        <a:p>
          <a:r>
            <a:rPr lang="en-US"/>
            <a:t>2. 2 Level 2 awards</a:t>
          </a:r>
        </a:p>
      </dgm:t>
    </dgm:pt>
    <dgm:pt modelId="{8F93960C-5314-4745-A225-074ECEC91FE3}" type="parTrans" cxnId="{878F1CF0-B563-5B44-AAE6-CA34139D5B77}">
      <dgm:prSet/>
      <dgm:spPr/>
      <dgm:t>
        <a:bodyPr/>
        <a:lstStyle/>
        <a:p>
          <a:endParaRPr lang="en-US"/>
        </a:p>
      </dgm:t>
    </dgm:pt>
    <dgm:pt modelId="{28ED32CA-F241-F84E-B171-36E3CE2839D4}" type="sibTrans" cxnId="{878F1CF0-B563-5B44-AAE6-CA34139D5B77}">
      <dgm:prSet/>
      <dgm:spPr/>
      <dgm:t>
        <a:bodyPr/>
        <a:lstStyle/>
        <a:p>
          <a:endParaRPr lang="en-US"/>
        </a:p>
      </dgm:t>
    </dgm:pt>
    <dgm:pt modelId="{01C832EA-9A3F-9C4F-92F8-9DBC1210BF43}">
      <dgm:prSet/>
      <dgm:spPr/>
      <dgm:t>
        <a:bodyPr/>
        <a:lstStyle/>
        <a:p>
          <a:r>
            <a:rPr lang="en-US"/>
            <a:t>4. 2 Level 3 awards</a:t>
          </a:r>
        </a:p>
      </dgm:t>
    </dgm:pt>
    <dgm:pt modelId="{3809BCED-6CA7-5B4D-B79E-81DB1E87C962}" type="parTrans" cxnId="{61AC1023-4922-0145-8AF6-3660E56986D7}">
      <dgm:prSet/>
      <dgm:spPr/>
      <dgm:t>
        <a:bodyPr/>
        <a:lstStyle/>
        <a:p>
          <a:endParaRPr lang="en-US"/>
        </a:p>
      </dgm:t>
    </dgm:pt>
    <dgm:pt modelId="{7EE59255-59D6-E842-946C-44430A7E0BEB}" type="sibTrans" cxnId="{61AC1023-4922-0145-8AF6-3660E56986D7}">
      <dgm:prSet/>
      <dgm:spPr/>
      <dgm:t>
        <a:bodyPr/>
        <a:lstStyle/>
        <a:p>
          <a:endParaRPr lang="en-US"/>
        </a:p>
      </dgm:t>
    </dgm:pt>
    <dgm:pt modelId="{C2269689-D3C5-6647-AEB9-56E13DEF49E0}" type="pres">
      <dgm:prSet presAssocID="{DD9E04E0-885A-4360-A5B3-E9FF64E4A0FD}" presName="linear" presStyleCnt="0">
        <dgm:presLayoutVars>
          <dgm:dir/>
          <dgm:animLvl val="lvl"/>
          <dgm:resizeHandles val="exact"/>
        </dgm:presLayoutVars>
      </dgm:prSet>
      <dgm:spPr/>
    </dgm:pt>
    <dgm:pt modelId="{D969EF5E-7D99-124E-9498-36ED9F5FF8DC}" type="pres">
      <dgm:prSet presAssocID="{C652991C-557F-4D42-B7BC-CC47726E440E}" presName="parentLin" presStyleCnt="0"/>
      <dgm:spPr/>
    </dgm:pt>
    <dgm:pt modelId="{23B37460-5FE1-4F42-B3A1-1CE2E06369A8}" type="pres">
      <dgm:prSet presAssocID="{C652991C-557F-4D42-B7BC-CC47726E440E}" presName="parentLeftMargin" presStyleLbl="node1" presStyleIdx="0" presStyleCnt="4"/>
      <dgm:spPr/>
    </dgm:pt>
    <dgm:pt modelId="{BF895169-162B-7A4E-9F4C-DE608F6B10D1}" type="pres">
      <dgm:prSet presAssocID="{C652991C-557F-4D42-B7BC-CC47726E440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2098B93-748E-4347-9076-3FFA85B188C5}" type="pres">
      <dgm:prSet presAssocID="{C652991C-557F-4D42-B7BC-CC47726E440E}" presName="negativeSpace" presStyleCnt="0"/>
      <dgm:spPr/>
    </dgm:pt>
    <dgm:pt modelId="{BC99428B-3148-1B4B-A8BF-12A8FF74DD80}" type="pres">
      <dgm:prSet presAssocID="{C652991C-557F-4D42-B7BC-CC47726E440E}" presName="childText" presStyleLbl="conFgAcc1" presStyleIdx="0" presStyleCnt="4">
        <dgm:presLayoutVars>
          <dgm:bulletEnabled val="1"/>
        </dgm:presLayoutVars>
      </dgm:prSet>
      <dgm:spPr/>
    </dgm:pt>
    <dgm:pt modelId="{0592E160-B9BD-2B4C-AD1B-987E9B4802E1}" type="pres">
      <dgm:prSet presAssocID="{7095FD93-91BE-450C-89CE-3B748EB8D6D7}" presName="spaceBetweenRectangles" presStyleCnt="0"/>
      <dgm:spPr/>
    </dgm:pt>
    <dgm:pt modelId="{3E2D4D5E-6999-6243-B0D3-D3994F177F53}" type="pres">
      <dgm:prSet presAssocID="{867A5F15-CE36-423E-9A7B-31C8507E05AF}" presName="parentLin" presStyleCnt="0"/>
      <dgm:spPr/>
    </dgm:pt>
    <dgm:pt modelId="{3844607A-6AD6-EE4F-989B-63ABD92ED993}" type="pres">
      <dgm:prSet presAssocID="{867A5F15-CE36-423E-9A7B-31C8507E05AF}" presName="parentLeftMargin" presStyleLbl="node1" presStyleIdx="0" presStyleCnt="4"/>
      <dgm:spPr/>
    </dgm:pt>
    <dgm:pt modelId="{89E2A3C1-88E7-344B-BDFD-8C8C1D85BC7D}" type="pres">
      <dgm:prSet presAssocID="{867A5F15-CE36-423E-9A7B-31C8507E05A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4D2F4E9-E378-C544-8D50-460307C78AF1}" type="pres">
      <dgm:prSet presAssocID="{867A5F15-CE36-423E-9A7B-31C8507E05AF}" presName="negativeSpace" presStyleCnt="0"/>
      <dgm:spPr/>
    </dgm:pt>
    <dgm:pt modelId="{AF34563A-AE92-284C-BD1F-5E23DC4734BD}" type="pres">
      <dgm:prSet presAssocID="{867A5F15-CE36-423E-9A7B-31C8507E05AF}" presName="childText" presStyleLbl="conFgAcc1" presStyleIdx="1" presStyleCnt="4" custLinFactNeighborX="77">
        <dgm:presLayoutVars>
          <dgm:bulletEnabled val="1"/>
        </dgm:presLayoutVars>
      </dgm:prSet>
      <dgm:spPr/>
    </dgm:pt>
    <dgm:pt modelId="{04029F37-5B02-0B4A-A214-1E799C445683}" type="pres">
      <dgm:prSet presAssocID="{E0977A3E-CA73-420E-AE43-13B5414F625F}" presName="spaceBetweenRectangles" presStyleCnt="0"/>
      <dgm:spPr/>
    </dgm:pt>
    <dgm:pt modelId="{671022F2-9082-B84E-AAD6-0988D482ADD5}" type="pres">
      <dgm:prSet presAssocID="{69D7EEB7-31DA-4B33-A64E-A39E8358299D}" presName="parentLin" presStyleCnt="0"/>
      <dgm:spPr/>
    </dgm:pt>
    <dgm:pt modelId="{FDB80C04-552E-3A41-A5F9-290C04F42986}" type="pres">
      <dgm:prSet presAssocID="{69D7EEB7-31DA-4B33-A64E-A39E8358299D}" presName="parentLeftMargin" presStyleLbl="node1" presStyleIdx="1" presStyleCnt="4"/>
      <dgm:spPr/>
    </dgm:pt>
    <dgm:pt modelId="{B7E389C4-FCB5-3D48-A191-3DD8F1EDAC9F}" type="pres">
      <dgm:prSet presAssocID="{69D7EEB7-31DA-4B33-A64E-A39E8358299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46BB7E9-5949-5343-B211-FF6A934778BF}" type="pres">
      <dgm:prSet presAssocID="{69D7EEB7-31DA-4B33-A64E-A39E8358299D}" presName="negativeSpace" presStyleCnt="0"/>
      <dgm:spPr/>
    </dgm:pt>
    <dgm:pt modelId="{4BC78B4F-09CA-8049-8CCC-BD6F5B946457}" type="pres">
      <dgm:prSet presAssocID="{69D7EEB7-31DA-4B33-A64E-A39E8358299D}" presName="childText" presStyleLbl="conFgAcc1" presStyleIdx="2" presStyleCnt="4">
        <dgm:presLayoutVars>
          <dgm:bulletEnabled val="1"/>
        </dgm:presLayoutVars>
      </dgm:prSet>
      <dgm:spPr/>
    </dgm:pt>
    <dgm:pt modelId="{63705F9C-73E4-BB4F-9DBB-541D909EDB25}" type="pres">
      <dgm:prSet presAssocID="{DCD89213-77F4-4AAC-B334-597BBD562ADE}" presName="spaceBetweenRectangles" presStyleCnt="0"/>
      <dgm:spPr/>
    </dgm:pt>
    <dgm:pt modelId="{EC3F8162-CDD0-F649-8260-69CA31C3C388}" type="pres">
      <dgm:prSet presAssocID="{272D030D-5825-4184-908D-989E910239BA}" presName="parentLin" presStyleCnt="0"/>
      <dgm:spPr/>
    </dgm:pt>
    <dgm:pt modelId="{B40D578C-D40D-AB4E-9199-AFC62D4E35FB}" type="pres">
      <dgm:prSet presAssocID="{272D030D-5825-4184-908D-989E910239BA}" presName="parentLeftMargin" presStyleLbl="node1" presStyleIdx="2" presStyleCnt="4"/>
      <dgm:spPr/>
    </dgm:pt>
    <dgm:pt modelId="{A80C4362-5DAE-7A47-B8E2-E8DA1E2A3953}" type="pres">
      <dgm:prSet presAssocID="{272D030D-5825-4184-908D-989E910239B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EB21344-B56E-4044-A896-E302810E599F}" type="pres">
      <dgm:prSet presAssocID="{272D030D-5825-4184-908D-989E910239BA}" presName="negativeSpace" presStyleCnt="0"/>
      <dgm:spPr/>
    </dgm:pt>
    <dgm:pt modelId="{F80B6637-64B9-A14A-A4F2-63A60B950DDA}" type="pres">
      <dgm:prSet presAssocID="{272D030D-5825-4184-908D-989E910239B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1D95E0A-2B96-5F49-BAAA-78EACFEA04FB}" type="presOf" srcId="{7C110292-A5D2-450C-AD31-9FDA8C225B29}" destId="{AF34563A-AE92-284C-BD1F-5E23DC4734BD}" srcOrd="0" destOrd="0" presId="urn:microsoft.com/office/officeart/2005/8/layout/list1"/>
    <dgm:cxn modelId="{F6D8F40D-830C-4492-8F03-4A779D6017EC}" srcId="{DD9E04E0-885A-4360-A5B3-E9FF64E4A0FD}" destId="{272D030D-5825-4184-908D-989E910239BA}" srcOrd="3" destOrd="0" parTransId="{CA707DD5-3C29-4D59-9827-A2E62F3AAAD8}" sibTransId="{1973B200-B110-4992-A80E-6677D5B65728}"/>
    <dgm:cxn modelId="{98EC001C-BAE1-854B-98EE-666C3791B8C1}" type="presOf" srcId="{47B57346-56CA-4745-A56D-A7284E095A16}" destId="{4BC78B4F-09CA-8049-8CCC-BD6F5B946457}" srcOrd="0" destOrd="0" presId="urn:microsoft.com/office/officeart/2005/8/layout/list1"/>
    <dgm:cxn modelId="{61AC1023-4922-0145-8AF6-3660E56986D7}" srcId="{C652991C-557F-4D42-B7BC-CC47726E440E}" destId="{01C832EA-9A3F-9C4F-92F8-9DBC1210BF43}" srcOrd="3" destOrd="0" parTransId="{3809BCED-6CA7-5B4D-B79E-81DB1E87C962}" sibTransId="{7EE59255-59D6-E842-946C-44430A7E0BEB}"/>
    <dgm:cxn modelId="{86030A24-8261-4F66-8D8C-8E5E3FB9F77B}" srcId="{C652991C-557F-4D42-B7BC-CC47726E440E}" destId="{4037E8CF-DC12-4281-979E-AF4ABC2CB4F7}" srcOrd="4" destOrd="0" parTransId="{82F54751-94BE-45B3-BE3E-2F775D8A2A05}" sibTransId="{1192F228-EFF2-4F38-AAC7-42CDDE33E7A1}"/>
    <dgm:cxn modelId="{6B554C24-DADB-7546-AE47-7422547D6F21}" type="presOf" srcId="{C652991C-557F-4D42-B7BC-CC47726E440E}" destId="{BF895169-162B-7A4E-9F4C-DE608F6B10D1}" srcOrd="1" destOrd="0" presId="urn:microsoft.com/office/officeart/2005/8/layout/list1"/>
    <dgm:cxn modelId="{07070132-1A8B-4540-9E7E-5A41CCD9B62F}" type="presOf" srcId="{01C832EA-9A3F-9C4F-92F8-9DBC1210BF43}" destId="{BC99428B-3148-1B4B-A8BF-12A8FF74DD80}" srcOrd="0" destOrd="3" presId="urn:microsoft.com/office/officeart/2005/8/layout/list1"/>
    <dgm:cxn modelId="{723D954C-2E71-E345-B1BE-B8C84EDC2EB5}" type="presOf" srcId="{C652991C-557F-4D42-B7BC-CC47726E440E}" destId="{23B37460-5FE1-4F42-B3A1-1CE2E06369A8}" srcOrd="0" destOrd="0" presId="urn:microsoft.com/office/officeart/2005/8/layout/list1"/>
    <dgm:cxn modelId="{1A4AD44F-1760-4120-867A-3DA1EB0B6C01}" srcId="{C652991C-557F-4D42-B7BC-CC47726E440E}" destId="{24FFAE6A-A883-410C-B756-1C135E90FB76}" srcOrd="5" destOrd="0" parTransId="{F5C4C32A-633E-4689-9563-54B1DF7E21B2}" sibTransId="{EAABCE40-446E-4B4B-8F97-35E66609DD25}"/>
    <dgm:cxn modelId="{7DB5AD59-1B70-44E9-8A8A-DDA6989513D6}" srcId="{DD9E04E0-885A-4360-A5B3-E9FF64E4A0FD}" destId="{867A5F15-CE36-423E-9A7B-31C8507E05AF}" srcOrd="1" destOrd="0" parTransId="{BE04AFC7-C12E-43AE-B913-5892D0641974}" sibTransId="{E0977A3E-CA73-420E-AE43-13B5414F625F}"/>
    <dgm:cxn modelId="{BABD6163-FAEE-4943-ACBE-C33530CAE9E5}" type="presOf" srcId="{867A5F15-CE36-423E-9A7B-31C8507E05AF}" destId="{3844607A-6AD6-EE4F-989B-63ABD92ED993}" srcOrd="0" destOrd="0" presId="urn:microsoft.com/office/officeart/2005/8/layout/list1"/>
    <dgm:cxn modelId="{305D3A64-2CEB-4445-A14A-56423C4EE942}" srcId="{DD9E04E0-885A-4360-A5B3-E9FF64E4A0FD}" destId="{C652991C-557F-4D42-B7BC-CC47726E440E}" srcOrd="0" destOrd="0" parTransId="{0852A249-163E-4177-ABF6-52911A621ADE}" sibTransId="{7095FD93-91BE-450C-89CE-3B748EB8D6D7}"/>
    <dgm:cxn modelId="{2944C264-9B98-994D-9CBE-00ADAEB21CDD}" type="presOf" srcId="{3669A40F-563A-174F-B672-C8902A3351DA}" destId="{BC99428B-3148-1B4B-A8BF-12A8FF74DD80}" srcOrd="0" destOrd="1" presId="urn:microsoft.com/office/officeart/2005/8/layout/list1"/>
    <dgm:cxn modelId="{2FDAB265-E70F-4E98-AC3A-E548281463F7}" srcId="{867A5F15-CE36-423E-9A7B-31C8507E05AF}" destId="{7C110292-A5D2-450C-AD31-9FDA8C225B29}" srcOrd="0" destOrd="0" parTransId="{4B191814-CD62-441A-879E-6AD260A73B1C}" sibTransId="{C1B03571-4BF0-4D37-A5E5-CE038478B819}"/>
    <dgm:cxn modelId="{490E9968-5476-464F-9A7C-9338383A5DAA}" type="presOf" srcId="{6E79DAB7-E021-44BB-B511-CBF043A62D6A}" destId="{BC99428B-3148-1B4B-A8BF-12A8FF74DD80}" srcOrd="0" destOrd="2" presId="urn:microsoft.com/office/officeart/2005/8/layout/list1"/>
    <dgm:cxn modelId="{6AE4616D-84E1-9F4C-A89F-0E479B38B438}" type="presOf" srcId="{69D7EEB7-31DA-4B33-A64E-A39E8358299D}" destId="{B7E389C4-FCB5-3D48-A191-3DD8F1EDAC9F}" srcOrd="1" destOrd="0" presId="urn:microsoft.com/office/officeart/2005/8/layout/list1"/>
    <dgm:cxn modelId="{03E7E36D-6C0A-FE40-98B6-D8D9D1DD1379}" type="presOf" srcId="{24FFAE6A-A883-410C-B756-1C135E90FB76}" destId="{BC99428B-3148-1B4B-A8BF-12A8FF74DD80}" srcOrd="0" destOrd="5" presId="urn:microsoft.com/office/officeart/2005/8/layout/list1"/>
    <dgm:cxn modelId="{2EDB6D70-3D30-3145-B5D4-99B5D1A94B9A}" type="presOf" srcId="{272D030D-5825-4184-908D-989E910239BA}" destId="{B40D578C-D40D-AB4E-9199-AFC62D4E35FB}" srcOrd="0" destOrd="0" presId="urn:microsoft.com/office/officeart/2005/8/layout/list1"/>
    <dgm:cxn modelId="{E1B5567C-2D05-0E4E-8356-260F9656693D}" type="presOf" srcId="{B002CD2F-DAF4-4F11-8647-CD8AFAAA43AA}" destId="{AF34563A-AE92-284C-BD1F-5E23DC4734BD}" srcOrd="0" destOrd="1" presId="urn:microsoft.com/office/officeart/2005/8/layout/list1"/>
    <dgm:cxn modelId="{23E00CA3-5558-4048-9B6C-2D68FCD9FF4A}" type="presOf" srcId="{DD9E04E0-885A-4360-A5B3-E9FF64E4A0FD}" destId="{C2269689-D3C5-6647-AEB9-56E13DEF49E0}" srcOrd="0" destOrd="0" presId="urn:microsoft.com/office/officeart/2005/8/layout/list1"/>
    <dgm:cxn modelId="{25B423AB-7C60-458F-9DDC-DB35B629F16C}" srcId="{DD9E04E0-885A-4360-A5B3-E9FF64E4A0FD}" destId="{69D7EEB7-31DA-4B33-A64E-A39E8358299D}" srcOrd="2" destOrd="0" parTransId="{23DFC8F4-A5E8-46FE-B36F-6D376126DDA5}" sibTransId="{DCD89213-77F4-4AAC-B334-597BBD562ADE}"/>
    <dgm:cxn modelId="{CC6A6FAE-0FE3-43FB-A442-8F19F9412261}" srcId="{69D7EEB7-31DA-4B33-A64E-A39E8358299D}" destId="{47B57346-56CA-4745-A56D-A7284E095A16}" srcOrd="0" destOrd="0" parTransId="{571DA355-3000-43BE-9727-A6AC17EC73F4}" sibTransId="{7A2C7E14-83B2-4C8B-9109-D4CAB80E872A}"/>
    <dgm:cxn modelId="{F49FCFAE-3C02-2944-AD19-5ACC5C0A493C}" type="presOf" srcId="{A648D380-1AEF-460B-98ED-F2005AA49CE9}" destId="{BC99428B-3148-1B4B-A8BF-12A8FF74DD80}" srcOrd="0" destOrd="0" presId="urn:microsoft.com/office/officeart/2005/8/layout/list1"/>
    <dgm:cxn modelId="{710FA3BE-C958-4DE0-B09F-34D228EA7F64}" srcId="{C652991C-557F-4D42-B7BC-CC47726E440E}" destId="{A648D380-1AEF-460B-98ED-F2005AA49CE9}" srcOrd="0" destOrd="0" parTransId="{635B7F4E-4DE5-4947-8EBE-7D702CEBDF0E}" sibTransId="{09CFCE15-C023-42E0-92DF-B6CA408C9C46}"/>
    <dgm:cxn modelId="{E252F3C5-D8BA-4F17-90E7-C3110430A7C6}" srcId="{C652991C-557F-4D42-B7BC-CC47726E440E}" destId="{6E79DAB7-E021-44BB-B511-CBF043A62D6A}" srcOrd="2" destOrd="0" parTransId="{A4496F32-1016-4668-A2D1-3A54DFECE8AB}" sibTransId="{AB009797-03B1-4B81-8C68-4F39C6E1E813}"/>
    <dgm:cxn modelId="{5AFB0DC6-F84F-476E-AC5D-5BFDEDDBA315}" srcId="{272D030D-5825-4184-908D-989E910239BA}" destId="{60042542-1456-433C-B5A0-2A4AD4311AB6}" srcOrd="0" destOrd="0" parTransId="{8B9F5AC1-3C31-4098-9A9A-DE3BD5790D01}" sibTransId="{40603B63-EAB1-4696-AC29-30092E6E285B}"/>
    <dgm:cxn modelId="{6E96F5E3-E777-D34A-80CF-F53DC369A41D}" type="presOf" srcId="{867A5F15-CE36-423E-9A7B-31C8507E05AF}" destId="{89E2A3C1-88E7-344B-BDFD-8C8C1D85BC7D}" srcOrd="1" destOrd="0" presId="urn:microsoft.com/office/officeart/2005/8/layout/list1"/>
    <dgm:cxn modelId="{87D319E4-4715-E14F-A5D1-A2049DEA5786}" type="presOf" srcId="{272D030D-5825-4184-908D-989E910239BA}" destId="{A80C4362-5DAE-7A47-B8E2-E8DA1E2A3953}" srcOrd="1" destOrd="0" presId="urn:microsoft.com/office/officeart/2005/8/layout/list1"/>
    <dgm:cxn modelId="{66D54DEC-4D7C-F843-8C2A-4E75EA1B3943}" type="presOf" srcId="{4037E8CF-DC12-4281-979E-AF4ABC2CB4F7}" destId="{BC99428B-3148-1B4B-A8BF-12A8FF74DD80}" srcOrd="0" destOrd="4" presId="urn:microsoft.com/office/officeart/2005/8/layout/list1"/>
    <dgm:cxn modelId="{40CC6DED-318E-AD40-95C7-964DD0FC75C2}" type="presOf" srcId="{60042542-1456-433C-B5A0-2A4AD4311AB6}" destId="{F80B6637-64B9-A14A-A4F2-63A60B950DDA}" srcOrd="0" destOrd="0" presId="urn:microsoft.com/office/officeart/2005/8/layout/list1"/>
    <dgm:cxn modelId="{878F1CF0-B563-5B44-AAE6-CA34139D5B77}" srcId="{C652991C-557F-4D42-B7BC-CC47726E440E}" destId="{3669A40F-563A-174F-B672-C8902A3351DA}" srcOrd="1" destOrd="0" parTransId="{8F93960C-5314-4745-A225-074ECEC91FE3}" sibTransId="{28ED32CA-F241-F84E-B171-36E3CE2839D4}"/>
    <dgm:cxn modelId="{24BB81F1-F5AE-D642-A3C1-06A590EA1BC2}" type="presOf" srcId="{69D7EEB7-31DA-4B33-A64E-A39E8358299D}" destId="{FDB80C04-552E-3A41-A5F9-290C04F42986}" srcOrd="0" destOrd="0" presId="urn:microsoft.com/office/officeart/2005/8/layout/list1"/>
    <dgm:cxn modelId="{1C220AF3-0617-488E-BDAA-963375AC25F9}" srcId="{867A5F15-CE36-423E-9A7B-31C8507E05AF}" destId="{B002CD2F-DAF4-4F11-8647-CD8AFAAA43AA}" srcOrd="1" destOrd="0" parTransId="{6BBAAE1D-644E-4945-B1EE-0D25C8E2556E}" sibTransId="{8A984355-C173-4822-9115-5B95FEA82992}"/>
    <dgm:cxn modelId="{7FA75C4E-E2A7-3D40-8D67-707AD200343C}" type="presParOf" srcId="{C2269689-D3C5-6647-AEB9-56E13DEF49E0}" destId="{D969EF5E-7D99-124E-9498-36ED9F5FF8DC}" srcOrd="0" destOrd="0" presId="urn:microsoft.com/office/officeart/2005/8/layout/list1"/>
    <dgm:cxn modelId="{221111F1-EB50-FE4A-A217-0BC8C1B3C403}" type="presParOf" srcId="{D969EF5E-7D99-124E-9498-36ED9F5FF8DC}" destId="{23B37460-5FE1-4F42-B3A1-1CE2E06369A8}" srcOrd="0" destOrd="0" presId="urn:microsoft.com/office/officeart/2005/8/layout/list1"/>
    <dgm:cxn modelId="{5E35B22C-F061-7244-A8D8-0726D0D079E2}" type="presParOf" srcId="{D969EF5E-7D99-124E-9498-36ED9F5FF8DC}" destId="{BF895169-162B-7A4E-9F4C-DE608F6B10D1}" srcOrd="1" destOrd="0" presId="urn:microsoft.com/office/officeart/2005/8/layout/list1"/>
    <dgm:cxn modelId="{0D420F53-B536-5C48-B7AE-9B075023A4E5}" type="presParOf" srcId="{C2269689-D3C5-6647-AEB9-56E13DEF49E0}" destId="{52098B93-748E-4347-9076-3FFA85B188C5}" srcOrd="1" destOrd="0" presId="urn:microsoft.com/office/officeart/2005/8/layout/list1"/>
    <dgm:cxn modelId="{03532E52-84C5-F841-AEF0-36622B702052}" type="presParOf" srcId="{C2269689-D3C5-6647-AEB9-56E13DEF49E0}" destId="{BC99428B-3148-1B4B-A8BF-12A8FF74DD80}" srcOrd="2" destOrd="0" presId="urn:microsoft.com/office/officeart/2005/8/layout/list1"/>
    <dgm:cxn modelId="{749E573E-A390-F64F-BC53-E00C4ADF0E18}" type="presParOf" srcId="{C2269689-D3C5-6647-AEB9-56E13DEF49E0}" destId="{0592E160-B9BD-2B4C-AD1B-987E9B4802E1}" srcOrd="3" destOrd="0" presId="urn:microsoft.com/office/officeart/2005/8/layout/list1"/>
    <dgm:cxn modelId="{1A5946C7-EDAD-7249-A314-4C71B87C2A06}" type="presParOf" srcId="{C2269689-D3C5-6647-AEB9-56E13DEF49E0}" destId="{3E2D4D5E-6999-6243-B0D3-D3994F177F53}" srcOrd="4" destOrd="0" presId="urn:microsoft.com/office/officeart/2005/8/layout/list1"/>
    <dgm:cxn modelId="{052F3A12-8210-3D41-B38F-6BA8F6394BF4}" type="presParOf" srcId="{3E2D4D5E-6999-6243-B0D3-D3994F177F53}" destId="{3844607A-6AD6-EE4F-989B-63ABD92ED993}" srcOrd="0" destOrd="0" presId="urn:microsoft.com/office/officeart/2005/8/layout/list1"/>
    <dgm:cxn modelId="{4B2B5021-98B3-A14B-ABA5-E7DEDEA70BC1}" type="presParOf" srcId="{3E2D4D5E-6999-6243-B0D3-D3994F177F53}" destId="{89E2A3C1-88E7-344B-BDFD-8C8C1D85BC7D}" srcOrd="1" destOrd="0" presId="urn:microsoft.com/office/officeart/2005/8/layout/list1"/>
    <dgm:cxn modelId="{20924136-9015-E844-85A0-321689700B16}" type="presParOf" srcId="{C2269689-D3C5-6647-AEB9-56E13DEF49E0}" destId="{A4D2F4E9-E378-C544-8D50-460307C78AF1}" srcOrd="5" destOrd="0" presId="urn:microsoft.com/office/officeart/2005/8/layout/list1"/>
    <dgm:cxn modelId="{12AC670C-8305-1E4A-9741-9BB60DA49B77}" type="presParOf" srcId="{C2269689-D3C5-6647-AEB9-56E13DEF49E0}" destId="{AF34563A-AE92-284C-BD1F-5E23DC4734BD}" srcOrd="6" destOrd="0" presId="urn:microsoft.com/office/officeart/2005/8/layout/list1"/>
    <dgm:cxn modelId="{943FC59F-1A55-4A43-847D-D92E925EDB8B}" type="presParOf" srcId="{C2269689-D3C5-6647-AEB9-56E13DEF49E0}" destId="{04029F37-5B02-0B4A-A214-1E799C445683}" srcOrd="7" destOrd="0" presId="urn:microsoft.com/office/officeart/2005/8/layout/list1"/>
    <dgm:cxn modelId="{FBEB06A0-2314-9842-81A7-33105D0AFCB4}" type="presParOf" srcId="{C2269689-D3C5-6647-AEB9-56E13DEF49E0}" destId="{671022F2-9082-B84E-AAD6-0988D482ADD5}" srcOrd="8" destOrd="0" presId="urn:microsoft.com/office/officeart/2005/8/layout/list1"/>
    <dgm:cxn modelId="{F6430A47-57D7-A046-A700-7772795548FE}" type="presParOf" srcId="{671022F2-9082-B84E-AAD6-0988D482ADD5}" destId="{FDB80C04-552E-3A41-A5F9-290C04F42986}" srcOrd="0" destOrd="0" presId="urn:microsoft.com/office/officeart/2005/8/layout/list1"/>
    <dgm:cxn modelId="{B59547D7-B0E1-EB48-A7FD-01079433032B}" type="presParOf" srcId="{671022F2-9082-B84E-AAD6-0988D482ADD5}" destId="{B7E389C4-FCB5-3D48-A191-3DD8F1EDAC9F}" srcOrd="1" destOrd="0" presId="urn:microsoft.com/office/officeart/2005/8/layout/list1"/>
    <dgm:cxn modelId="{B67F8586-F1D5-1E47-A730-8692345DA9B2}" type="presParOf" srcId="{C2269689-D3C5-6647-AEB9-56E13DEF49E0}" destId="{446BB7E9-5949-5343-B211-FF6A934778BF}" srcOrd="9" destOrd="0" presId="urn:microsoft.com/office/officeart/2005/8/layout/list1"/>
    <dgm:cxn modelId="{C3A3B79B-4635-FF47-97DA-C21FDA6F8E4E}" type="presParOf" srcId="{C2269689-D3C5-6647-AEB9-56E13DEF49E0}" destId="{4BC78B4F-09CA-8049-8CCC-BD6F5B946457}" srcOrd="10" destOrd="0" presId="urn:microsoft.com/office/officeart/2005/8/layout/list1"/>
    <dgm:cxn modelId="{338FD0D9-E578-004D-A869-08DAF36ABDEC}" type="presParOf" srcId="{C2269689-D3C5-6647-AEB9-56E13DEF49E0}" destId="{63705F9C-73E4-BB4F-9DBB-541D909EDB25}" srcOrd="11" destOrd="0" presId="urn:microsoft.com/office/officeart/2005/8/layout/list1"/>
    <dgm:cxn modelId="{B399965B-EC4D-EB4E-AA44-177E588A4A38}" type="presParOf" srcId="{C2269689-D3C5-6647-AEB9-56E13DEF49E0}" destId="{EC3F8162-CDD0-F649-8260-69CA31C3C388}" srcOrd="12" destOrd="0" presId="urn:microsoft.com/office/officeart/2005/8/layout/list1"/>
    <dgm:cxn modelId="{833A4DE5-79EC-F447-8649-7712B99C2285}" type="presParOf" srcId="{EC3F8162-CDD0-F649-8260-69CA31C3C388}" destId="{B40D578C-D40D-AB4E-9199-AFC62D4E35FB}" srcOrd="0" destOrd="0" presId="urn:microsoft.com/office/officeart/2005/8/layout/list1"/>
    <dgm:cxn modelId="{B4E20F81-9584-B748-A9C1-4A977C68E2AC}" type="presParOf" srcId="{EC3F8162-CDD0-F649-8260-69CA31C3C388}" destId="{A80C4362-5DAE-7A47-B8E2-E8DA1E2A3953}" srcOrd="1" destOrd="0" presId="urn:microsoft.com/office/officeart/2005/8/layout/list1"/>
    <dgm:cxn modelId="{AC891A72-2144-FE4A-9806-8E43669EFC8E}" type="presParOf" srcId="{C2269689-D3C5-6647-AEB9-56E13DEF49E0}" destId="{EEB21344-B56E-4044-A896-E302810E599F}" srcOrd="13" destOrd="0" presId="urn:microsoft.com/office/officeart/2005/8/layout/list1"/>
    <dgm:cxn modelId="{83DFF5AC-74F9-0347-A0DB-EB4DD70903F7}" type="presParOf" srcId="{C2269689-D3C5-6647-AEB9-56E13DEF49E0}" destId="{F80B6637-64B9-A14A-A4F2-63A60B950DD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8D3D72-A9D9-4623-B983-EFAC1F8956AE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314C27-BEB1-4654-8378-C18DFE737E6F}">
      <dgm:prSet custT="1"/>
      <dgm:spPr/>
      <dgm:t>
        <a:bodyPr/>
        <a:lstStyle/>
        <a:p>
          <a:r>
            <a:rPr lang="en-US" sz="2800" dirty="0"/>
            <a:t>Qualifying Requirement:  20 members or </a:t>
          </a:r>
        </a:p>
        <a:p>
          <a:r>
            <a:rPr lang="en-US" sz="2800" dirty="0"/>
            <a:t>net growth of +5 from base membership from previous year.</a:t>
          </a:r>
        </a:p>
      </dgm:t>
    </dgm:pt>
    <dgm:pt modelId="{8F321E2A-74A9-4021-A56B-78E9222CD454}" type="parTrans" cxnId="{88CEA657-DF28-4C0A-8345-C2BC4CD791B8}">
      <dgm:prSet/>
      <dgm:spPr/>
      <dgm:t>
        <a:bodyPr/>
        <a:lstStyle/>
        <a:p>
          <a:endParaRPr lang="en-US"/>
        </a:p>
      </dgm:t>
    </dgm:pt>
    <dgm:pt modelId="{A3768F2D-50CA-4E09-8454-8786D1D58C04}" type="sibTrans" cxnId="{88CEA657-DF28-4C0A-8345-C2BC4CD791B8}">
      <dgm:prSet/>
      <dgm:spPr/>
      <dgm:t>
        <a:bodyPr/>
        <a:lstStyle/>
        <a:p>
          <a:endParaRPr lang="en-US"/>
        </a:p>
      </dgm:t>
    </dgm:pt>
    <dgm:pt modelId="{C1462B7A-7625-4ECB-A931-8E4530188CA3}">
      <dgm:prSet/>
      <dgm:spPr/>
      <dgm:t>
        <a:bodyPr/>
        <a:lstStyle/>
        <a:p>
          <a:r>
            <a:rPr lang="en-US"/>
            <a:t>Recognition</a:t>
          </a:r>
        </a:p>
      </dgm:t>
    </dgm:pt>
    <dgm:pt modelId="{F86B59F7-F039-4746-AE88-3FB909FACFA9}" type="parTrans" cxnId="{397C4513-6003-435A-8A9C-EFFFFC78FA1D}">
      <dgm:prSet/>
      <dgm:spPr/>
      <dgm:t>
        <a:bodyPr/>
        <a:lstStyle/>
        <a:p>
          <a:endParaRPr lang="en-US"/>
        </a:p>
      </dgm:t>
    </dgm:pt>
    <dgm:pt modelId="{DE186B5A-2210-4981-9C9B-21F5CA4EDAE1}" type="sibTrans" cxnId="{397C4513-6003-435A-8A9C-EFFFFC78FA1D}">
      <dgm:prSet/>
      <dgm:spPr/>
      <dgm:t>
        <a:bodyPr/>
        <a:lstStyle/>
        <a:p>
          <a:endParaRPr lang="en-US"/>
        </a:p>
      </dgm:t>
    </dgm:pt>
    <dgm:pt modelId="{021D9739-12C7-4516-BE77-87A1483184FB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/>
            <a:t>Achieve 5 of 10 goals</a:t>
          </a:r>
        </a:p>
        <a:p>
          <a:r>
            <a:rPr lang="en-US" b="1"/>
            <a:t>DISTINGUISHED </a:t>
          </a:r>
        </a:p>
      </dgm:t>
    </dgm:pt>
    <dgm:pt modelId="{D7FE52AA-12AE-4CD9-B06A-3A17E66A2850}" type="parTrans" cxnId="{59510551-0C66-4675-B6BE-9ADB0F13E8C6}">
      <dgm:prSet/>
      <dgm:spPr/>
      <dgm:t>
        <a:bodyPr/>
        <a:lstStyle/>
        <a:p>
          <a:endParaRPr lang="en-US"/>
        </a:p>
      </dgm:t>
    </dgm:pt>
    <dgm:pt modelId="{2F27F495-A82D-49D2-98D5-B58125097476}" type="sibTrans" cxnId="{59510551-0C66-4675-B6BE-9ADB0F13E8C6}">
      <dgm:prSet/>
      <dgm:spPr/>
      <dgm:t>
        <a:bodyPr/>
        <a:lstStyle/>
        <a:p>
          <a:endParaRPr lang="en-US"/>
        </a:p>
      </dgm:t>
    </dgm:pt>
    <dgm:pt modelId="{F04C068A-07F0-4B17-AA2B-4123F2342761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/>
            <a:t>Achieve 7 of 10 goals	</a:t>
          </a:r>
        </a:p>
        <a:p>
          <a:r>
            <a:rPr lang="en-US" b="1"/>
            <a:t>SELECT DISTINGUISHED </a:t>
          </a:r>
        </a:p>
      </dgm:t>
    </dgm:pt>
    <dgm:pt modelId="{A07E834F-07DE-4B95-B39C-CDEC22354B6B}" type="parTrans" cxnId="{F8C30845-AB15-45DC-BA37-B11EDB2F4B34}">
      <dgm:prSet/>
      <dgm:spPr/>
      <dgm:t>
        <a:bodyPr/>
        <a:lstStyle/>
        <a:p>
          <a:endParaRPr lang="en-US"/>
        </a:p>
      </dgm:t>
    </dgm:pt>
    <dgm:pt modelId="{C6BAC4CD-D517-4E70-B10B-BAE4FABE16AC}" type="sibTrans" cxnId="{F8C30845-AB15-45DC-BA37-B11EDB2F4B34}">
      <dgm:prSet/>
      <dgm:spPr/>
      <dgm:t>
        <a:bodyPr/>
        <a:lstStyle/>
        <a:p>
          <a:endParaRPr lang="en-US"/>
        </a:p>
      </dgm:t>
    </dgm:pt>
    <dgm:pt modelId="{710C456A-6FA1-451A-BBA4-6A87E5BFD951}">
      <dgm:prSet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/>
            <a:t>Achieve 9 of 10 goals</a:t>
          </a:r>
        </a:p>
        <a:p>
          <a:r>
            <a:rPr lang="en-US" b="1" dirty="0"/>
            <a:t>PRESIDENT’S DISTINGUISHED </a:t>
          </a:r>
        </a:p>
      </dgm:t>
    </dgm:pt>
    <dgm:pt modelId="{B0C3C741-7F72-413D-9235-7C82733DEE41}" type="parTrans" cxnId="{E4E83757-7AD6-43FE-8DAD-AE72B92949C6}">
      <dgm:prSet/>
      <dgm:spPr/>
      <dgm:t>
        <a:bodyPr/>
        <a:lstStyle/>
        <a:p>
          <a:endParaRPr lang="en-US"/>
        </a:p>
      </dgm:t>
    </dgm:pt>
    <dgm:pt modelId="{DE1AD333-87CB-4E6A-A673-578DF40A78FB}" type="sibTrans" cxnId="{E4E83757-7AD6-43FE-8DAD-AE72B92949C6}">
      <dgm:prSet/>
      <dgm:spPr/>
      <dgm:t>
        <a:bodyPr/>
        <a:lstStyle/>
        <a:p>
          <a:endParaRPr lang="en-US"/>
        </a:p>
      </dgm:t>
    </dgm:pt>
    <dgm:pt modelId="{E611D4FD-77C1-C24F-9F54-E08E0EB314A9}" type="pres">
      <dgm:prSet presAssocID="{5D8D3D72-A9D9-4623-B983-EFAC1F8956AE}" presName="Name0" presStyleCnt="0">
        <dgm:presLayoutVars>
          <dgm:dir/>
          <dgm:animLvl val="lvl"/>
          <dgm:resizeHandles val="exact"/>
        </dgm:presLayoutVars>
      </dgm:prSet>
      <dgm:spPr/>
    </dgm:pt>
    <dgm:pt modelId="{DA14BFB3-16BE-994E-A70E-5EF8442A5425}" type="pres">
      <dgm:prSet presAssocID="{C1462B7A-7625-4ECB-A931-8E4530188CA3}" presName="boxAndChildren" presStyleCnt="0"/>
      <dgm:spPr/>
    </dgm:pt>
    <dgm:pt modelId="{47E2306B-BD32-AD49-91F9-5EAE2904F4C1}" type="pres">
      <dgm:prSet presAssocID="{C1462B7A-7625-4ECB-A931-8E4530188CA3}" presName="parentTextBox" presStyleLbl="node1" presStyleIdx="0" presStyleCnt="2"/>
      <dgm:spPr/>
    </dgm:pt>
    <dgm:pt modelId="{A7335B8C-407F-7142-A2B2-A63A4C025EE8}" type="pres">
      <dgm:prSet presAssocID="{C1462B7A-7625-4ECB-A931-8E4530188CA3}" presName="entireBox" presStyleLbl="node1" presStyleIdx="0" presStyleCnt="2"/>
      <dgm:spPr/>
    </dgm:pt>
    <dgm:pt modelId="{0F161C3C-3F7B-9F42-968A-4271270876D2}" type="pres">
      <dgm:prSet presAssocID="{C1462B7A-7625-4ECB-A931-8E4530188CA3}" presName="descendantBox" presStyleCnt="0"/>
      <dgm:spPr/>
    </dgm:pt>
    <dgm:pt modelId="{A481B31A-1FBF-9841-9073-993B0F35F5CC}" type="pres">
      <dgm:prSet presAssocID="{021D9739-12C7-4516-BE77-87A1483184FB}" presName="childTextBox" presStyleLbl="fgAccFollowNode1" presStyleIdx="0" presStyleCnt="3">
        <dgm:presLayoutVars>
          <dgm:bulletEnabled val="1"/>
        </dgm:presLayoutVars>
      </dgm:prSet>
      <dgm:spPr/>
    </dgm:pt>
    <dgm:pt modelId="{EFFFAC4D-97AE-8245-A565-46ADD044933C}" type="pres">
      <dgm:prSet presAssocID="{F04C068A-07F0-4B17-AA2B-4123F2342761}" presName="childTextBox" presStyleLbl="fgAccFollowNode1" presStyleIdx="1" presStyleCnt="3">
        <dgm:presLayoutVars>
          <dgm:bulletEnabled val="1"/>
        </dgm:presLayoutVars>
      </dgm:prSet>
      <dgm:spPr/>
    </dgm:pt>
    <dgm:pt modelId="{558C0DB4-96EA-4D43-A52F-C09805B7B97C}" type="pres">
      <dgm:prSet presAssocID="{710C456A-6FA1-451A-BBA4-6A87E5BFD951}" presName="childTextBox" presStyleLbl="fgAccFollowNode1" presStyleIdx="2" presStyleCnt="3">
        <dgm:presLayoutVars>
          <dgm:bulletEnabled val="1"/>
        </dgm:presLayoutVars>
      </dgm:prSet>
      <dgm:spPr/>
    </dgm:pt>
    <dgm:pt modelId="{6DB7E04D-F33D-8A40-A10F-7358B4430959}" type="pres">
      <dgm:prSet presAssocID="{A3768F2D-50CA-4E09-8454-8786D1D58C04}" presName="sp" presStyleCnt="0"/>
      <dgm:spPr/>
    </dgm:pt>
    <dgm:pt modelId="{98B7EFB7-0543-1745-A2DD-EF357114DACD}" type="pres">
      <dgm:prSet presAssocID="{F4314C27-BEB1-4654-8378-C18DFE737E6F}" presName="arrowAndChildren" presStyleCnt="0"/>
      <dgm:spPr/>
    </dgm:pt>
    <dgm:pt modelId="{F62B9450-9BC3-B14E-BC18-23F798E8C060}" type="pres">
      <dgm:prSet presAssocID="{F4314C27-BEB1-4654-8378-C18DFE737E6F}" presName="parentTextArrow" presStyleLbl="node1" presStyleIdx="1" presStyleCnt="2"/>
      <dgm:spPr/>
    </dgm:pt>
  </dgm:ptLst>
  <dgm:cxnLst>
    <dgm:cxn modelId="{397C4513-6003-435A-8A9C-EFFFFC78FA1D}" srcId="{5D8D3D72-A9D9-4623-B983-EFAC1F8956AE}" destId="{C1462B7A-7625-4ECB-A931-8E4530188CA3}" srcOrd="1" destOrd="0" parTransId="{F86B59F7-F039-4746-AE88-3FB909FACFA9}" sibTransId="{DE186B5A-2210-4981-9C9B-21F5CA4EDAE1}"/>
    <dgm:cxn modelId="{2872F31E-E3DB-8641-A440-CB535EA85132}" type="presOf" srcId="{C1462B7A-7625-4ECB-A931-8E4530188CA3}" destId="{47E2306B-BD32-AD49-91F9-5EAE2904F4C1}" srcOrd="0" destOrd="0" presId="urn:microsoft.com/office/officeart/2005/8/layout/process4"/>
    <dgm:cxn modelId="{7D3E9237-234B-734F-819E-F1EBECF73816}" type="presOf" srcId="{5D8D3D72-A9D9-4623-B983-EFAC1F8956AE}" destId="{E611D4FD-77C1-C24F-9F54-E08E0EB314A9}" srcOrd="0" destOrd="0" presId="urn:microsoft.com/office/officeart/2005/8/layout/process4"/>
    <dgm:cxn modelId="{F8C30845-AB15-45DC-BA37-B11EDB2F4B34}" srcId="{C1462B7A-7625-4ECB-A931-8E4530188CA3}" destId="{F04C068A-07F0-4B17-AA2B-4123F2342761}" srcOrd="1" destOrd="0" parTransId="{A07E834F-07DE-4B95-B39C-CDEC22354B6B}" sibTransId="{C6BAC4CD-D517-4E70-B10B-BAE4FABE16AC}"/>
    <dgm:cxn modelId="{037F0D45-C243-E94A-B991-AB3634B320C7}" type="presOf" srcId="{F4314C27-BEB1-4654-8378-C18DFE737E6F}" destId="{F62B9450-9BC3-B14E-BC18-23F798E8C060}" srcOrd="0" destOrd="0" presId="urn:microsoft.com/office/officeart/2005/8/layout/process4"/>
    <dgm:cxn modelId="{4868F849-7A35-364A-B01A-960F402D9709}" type="presOf" srcId="{F04C068A-07F0-4B17-AA2B-4123F2342761}" destId="{EFFFAC4D-97AE-8245-A565-46ADD044933C}" srcOrd="0" destOrd="0" presId="urn:microsoft.com/office/officeart/2005/8/layout/process4"/>
    <dgm:cxn modelId="{59510551-0C66-4675-B6BE-9ADB0F13E8C6}" srcId="{C1462B7A-7625-4ECB-A931-8E4530188CA3}" destId="{021D9739-12C7-4516-BE77-87A1483184FB}" srcOrd="0" destOrd="0" parTransId="{D7FE52AA-12AE-4CD9-B06A-3A17E66A2850}" sibTransId="{2F27F495-A82D-49D2-98D5-B58125097476}"/>
    <dgm:cxn modelId="{E4E83757-7AD6-43FE-8DAD-AE72B92949C6}" srcId="{C1462B7A-7625-4ECB-A931-8E4530188CA3}" destId="{710C456A-6FA1-451A-BBA4-6A87E5BFD951}" srcOrd="2" destOrd="0" parTransId="{B0C3C741-7F72-413D-9235-7C82733DEE41}" sibTransId="{DE1AD333-87CB-4E6A-A673-578DF40A78FB}"/>
    <dgm:cxn modelId="{88CEA657-DF28-4C0A-8345-C2BC4CD791B8}" srcId="{5D8D3D72-A9D9-4623-B983-EFAC1F8956AE}" destId="{F4314C27-BEB1-4654-8378-C18DFE737E6F}" srcOrd="0" destOrd="0" parTransId="{8F321E2A-74A9-4021-A56B-78E9222CD454}" sibTransId="{A3768F2D-50CA-4E09-8454-8786D1D58C04}"/>
    <dgm:cxn modelId="{1BB36071-A44F-1F44-B476-9B6AFC2C45FD}" type="presOf" srcId="{710C456A-6FA1-451A-BBA4-6A87E5BFD951}" destId="{558C0DB4-96EA-4D43-A52F-C09805B7B97C}" srcOrd="0" destOrd="0" presId="urn:microsoft.com/office/officeart/2005/8/layout/process4"/>
    <dgm:cxn modelId="{C1AD4E78-47AB-F746-9A53-73A984680472}" type="presOf" srcId="{021D9739-12C7-4516-BE77-87A1483184FB}" destId="{A481B31A-1FBF-9841-9073-993B0F35F5CC}" srcOrd="0" destOrd="0" presId="urn:microsoft.com/office/officeart/2005/8/layout/process4"/>
    <dgm:cxn modelId="{DFDC76E8-1024-074A-AC99-CCC601706BCE}" type="presOf" srcId="{C1462B7A-7625-4ECB-A931-8E4530188CA3}" destId="{A7335B8C-407F-7142-A2B2-A63A4C025EE8}" srcOrd="1" destOrd="0" presId="urn:microsoft.com/office/officeart/2005/8/layout/process4"/>
    <dgm:cxn modelId="{541F30D1-FB69-9442-804B-C182A922813C}" type="presParOf" srcId="{E611D4FD-77C1-C24F-9F54-E08E0EB314A9}" destId="{DA14BFB3-16BE-994E-A70E-5EF8442A5425}" srcOrd="0" destOrd="0" presId="urn:microsoft.com/office/officeart/2005/8/layout/process4"/>
    <dgm:cxn modelId="{56578925-932A-E345-A154-D7515048FAFF}" type="presParOf" srcId="{DA14BFB3-16BE-994E-A70E-5EF8442A5425}" destId="{47E2306B-BD32-AD49-91F9-5EAE2904F4C1}" srcOrd="0" destOrd="0" presId="urn:microsoft.com/office/officeart/2005/8/layout/process4"/>
    <dgm:cxn modelId="{57061696-7279-F146-9AC3-50171A5F1169}" type="presParOf" srcId="{DA14BFB3-16BE-994E-A70E-5EF8442A5425}" destId="{A7335B8C-407F-7142-A2B2-A63A4C025EE8}" srcOrd="1" destOrd="0" presId="urn:microsoft.com/office/officeart/2005/8/layout/process4"/>
    <dgm:cxn modelId="{33BC2071-AE21-1E46-A0A5-F5C68C6635FC}" type="presParOf" srcId="{DA14BFB3-16BE-994E-A70E-5EF8442A5425}" destId="{0F161C3C-3F7B-9F42-968A-4271270876D2}" srcOrd="2" destOrd="0" presId="urn:microsoft.com/office/officeart/2005/8/layout/process4"/>
    <dgm:cxn modelId="{B6D0EE03-ECB5-C442-B517-D393C7473CD2}" type="presParOf" srcId="{0F161C3C-3F7B-9F42-968A-4271270876D2}" destId="{A481B31A-1FBF-9841-9073-993B0F35F5CC}" srcOrd="0" destOrd="0" presId="urn:microsoft.com/office/officeart/2005/8/layout/process4"/>
    <dgm:cxn modelId="{A40E3245-7CF6-D845-A9BC-53F1FF30543A}" type="presParOf" srcId="{0F161C3C-3F7B-9F42-968A-4271270876D2}" destId="{EFFFAC4D-97AE-8245-A565-46ADD044933C}" srcOrd="1" destOrd="0" presId="urn:microsoft.com/office/officeart/2005/8/layout/process4"/>
    <dgm:cxn modelId="{DC00445B-4838-C545-A495-0956DD7FC645}" type="presParOf" srcId="{0F161C3C-3F7B-9F42-968A-4271270876D2}" destId="{558C0DB4-96EA-4D43-A52F-C09805B7B97C}" srcOrd="2" destOrd="0" presId="urn:microsoft.com/office/officeart/2005/8/layout/process4"/>
    <dgm:cxn modelId="{18E79A06-02CE-724F-85CC-B6880772E832}" type="presParOf" srcId="{E611D4FD-77C1-C24F-9F54-E08E0EB314A9}" destId="{6DB7E04D-F33D-8A40-A10F-7358B4430959}" srcOrd="1" destOrd="0" presId="urn:microsoft.com/office/officeart/2005/8/layout/process4"/>
    <dgm:cxn modelId="{01478937-0FC1-DE4E-992A-C9D4D9814C19}" type="presParOf" srcId="{E611D4FD-77C1-C24F-9F54-E08E0EB314A9}" destId="{98B7EFB7-0543-1745-A2DD-EF357114DACD}" srcOrd="2" destOrd="0" presId="urn:microsoft.com/office/officeart/2005/8/layout/process4"/>
    <dgm:cxn modelId="{24BFB1E7-1529-0443-BCFD-7D3A1E1ED612}" type="presParOf" srcId="{98B7EFB7-0543-1745-A2DD-EF357114DACD}" destId="{F62B9450-9BC3-B14E-BC18-23F798E8C06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6221F7-121F-44D4-9577-4C8AA07F1C4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1812382-83D3-49E5-AC54-799664AF2D90}">
      <dgm:prSet/>
      <dgm:spPr/>
      <dgm:t>
        <a:bodyPr/>
        <a:lstStyle/>
        <a:p>
          <a:r>
            <a:rPr lang="en-US" dirty="0"/>
            <a:t>Foster collaborative environment and Hold everyone accountable for their actions.</a:t>
          </a:r>
        </a:p>
      </dgm:t>
    </dgm:pt>
    <dgm:pt modelId="{DFCEC96A-3540-4BD3-A5E2-67584691B220}" type="parTrans" cxnId="{FD69F0AA-A6E6-4A64-BF27-9C13EFD62DAB}">
      <dgm:prSet/>
      <dgm:spPr/>
      <dgm:t>
        <a:bodyPr/>
        <a:lstStyle/>
        <a:p>
          <a:endParaRPr lang="en-US"/>
        </a:p>
      </dgm:t>
    </dgm:pt>
    <dgm:pt modelId="{B393CF5B-ED9F-47EE-8692-89D2E42BEAB1}" type="sibTrans" cxnId="{FD69F0AA-A6E6-4A64-BF27-9C13EFD62DAB}">
      <dgm:prSet/>
      <dgm:spPr/>
      <dgm:t>
        <a:bodyPr/>
        <a:lstStyle/>
        <a:p>
          <a:endParaRPr lang="en-US"/>
        </a:p>
      </dgm:t>
    </dgm:pt>
    <dgm:pt modelId="{118199EB-61E0-47A0-8B0D-01222F1A43E1}">
      <dgm:prSet/>
      <dgm:spPr/>
      <dgm:t>
        <a:bodyPr/>
        <a:lstStyle/>
        <a:p>
          <a:r>
            <a:rPr lang="en-US" dirty="0"/>
            <a:t>Communicate openly, honestly, and address conflict</a:t>
          </a:r>
        </a:p>
      </dgm:t>
    </dgm:pt>
    <dgm:pt modelId="{0F411A9A-4282-4F4B-9813-C36E14FD3B51}" type="parTrans" cxnId="{6FF53060-C8D5-4B96-B263-57F2B42B05C5}">
      <dgm:prSet/>
      <dgm:spPr/>
      <dgm:t>
        <a:bodyPr/>
        <a:lstStyle/>
        <a:p>
          <a:endParaRPr lang="en-US"/>
        </a:p>
      </dgm:t>
    </dgm:pt>
    <dgm:pt modelId="{1CEAC026-33BB-4F6D-A13F-6852186BDEAA}" type="sibTrans" cxnId="{6FF53060-C8D5-4B96-B263-57F2B42B05C5}">
      <dgm:prSet/>
      <dgm:spPr/>
      <dgm:t>
        <a:bodyPr/>
        <a:lstStyle/>
        <a:p>
          <a:endParaRPr lang="en-US"/>
        </a:p>
      </dgm:t>
    </dgm:pt>
    <dgm:pt modelId="{3C55F618-850C-4D13-90FD-FD48BFF2E0D2}">
      <dgm:prSet/>
      <dgm:spPr/>
      <dgm:t>
        <a:bodyPr/>
        <a:lstStyle/>
        <a:p>
          <a:r>
            <a:rPr lang="en-US" dirty="0"/>
            <a:t>Develop goals, assignments, strategies, timeline and milestones</a:t>
          </a:r>
        </a:p>
      </dgm:t>
    </dgm:pt>
    <dgm:pt modelId="{31572CED-D7D3-4CC5-979A-06CEA845EF4F}" type="parTrans" cxnId="{B3AFFA9F-24E3-4F0D-9C60-E0A59EC5E4A5}">
      <dgm:prSet/>
      <dgm:spPr/>
      <dgm:t>
        <a:bodyPr/>
        <a:lstStyle/>
        <a:p>
          <a:endParaRPr lang="en-US"/>
        </a:p>
      </dgm:t>
    </dgm:pt>
    <dgm:pt modelId="{770107C5-4783-43F8-84E4-C62D425FBC8C}" type="sibTrans" cxnId="{B3AFFA9F-24E3-4F0D-9C60-E0A59EC5E4A5}">
      <dgm:prSet/>
      <dgm:spPr/>
      <dgm:t>
        <a:bodyPr/>
        <a:lstStyle/>
        <a:p>
          <a:endParaRPr lang="en-US"/>
        </a:p>
      </dgm:t>
    </dgm:pt>
    <dgm:pt modelId="{A5F721BD-45DB-4ABA-903E-672ABCAECAE9}">
      <dgm:prSet/>
      <dgm:spPr/>
      <dgm:t>
        <a:bodyPr/>
        <a:lstStyle/>
        <a:p>
          <a:r>
            <a:rPr lang="en-US" dirty="0"/>
            <a:t>Have Fun, Demonstrate Appreciation, Recognize Success</a:t>
          </a:r>
        </a:p>
      </dgm:t>
    </dgm:pt>
    <dgm:pt modelId="{6F161578-F021-4BEB-8765-2A181AAB986C}" type="parTrans" cxnId="{D2FA07D5-B0F9-43CE-B520-5D4B68BCFA65}">
      <dgm:prSet/>
      <dgm:spPr/>
      <dgm:t>
        <a:bodyPr/>
        <a:lstStyle/>
        <a:p>
          <a:endParaRPr lang="en-US"/>
        </a:p>
      </dgm:t>
    </dgm:pt>
    <dgm:pt modelId="{0A14B1A1-53ED-44D6-B624-0FDA430A0DB6}" type="sibTrans" cxnId="{D2FA07D5-B0F9-43CE-B520-5D4B68BCFA65}">
      <dgm:prSet/>
      <dgm:spPr/>
      <dgm:t>
        <a:bodyPr/>
        <a:lstStyle/>
        <a:p>
          <a:endParaRPr lang="en-US"/>
        </a:p>
      </dgm:t>
    </dgm:pt>
    <dgm:pt modelId="{BB3AE4A7-1DA8-444C-8E33-D1E1C9FA4C8D}" type="pres">
      <dgm:prSet presAssocID="{6E6221F7-121F-44D4-9577-4C8AA07F1C49}" presName="root" presStyleCnt="0">
        <dgm:presLayoutVars>
          <dgm:dir/>
          <dgm:resizeHandles val="exact"/>
        </dgm:presLayoutVars>
      </dgm:prSet>
      <dgm:spPr/>
    </dgm:pt>
    <dgm:pt modelId="{5A4FA1C4-66B8-47D1-818C-6E6582424D90}" type="pres">
      <dgm:prSet presAssocID="{E1812382-83D3-49E5-AC54-799664AF2D90}" presName="compNode" presStyleCnt="0"/>
      <dgm:spPr/>
    </dgm:pt>
    <dgm:pt modelId="{D530D105-09F2-4A26-BB43-895DC6E1C4AB}" type="pres">
      <dgm:prSet presAssocID="{E1812382-83D3-49E5-AC54-799664AF2D90}" presName="bgRect" presStyleLbl="bgShp" presStyleIdx="0" presStyleCnt="4" custLinFactNeighborX="-10171" custLinFactNeighborY="-40905"/>
      <dgm:spPr/>
    </dgm:pt>
    <dgm:pt modelId="{EBDD8A63-21A3-4F87-A7E9-48A0059E8E7F}" type="pres">
      <dgm:prSet presAssocID="{E1812382-83D3-49E5-AC54-799664AF2D9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F9029AD-BD5B-42CC-9BF3-9F8F1AD4FC97}" type="pres">
      <dgm:prSet presAssocID="{E1812382-83D3-49E5-AC54-799664AF2D90}" presName="spaceRect" presStyleCnt="0"/>
      <dgm:spPr/>
    </dgm:pt>
    <dgm:pt modelId="{7C132180-3148-4FBC-A3C2-5D35182E7574}" type="pres">
      <dgm:prSet presAssocID="{E1812382-83D3-49E5-AC54-799664AF2D90}" presName="parTx" presStyleLbl="revTx" presStyleIdx="0" presStyleCnt="4">
        <dgm:presLayoutVars>
          <dgm:chMax val="0"/>
          <dgm:chPref val="0"/>
        </dgm:presLayoutVars>
      </dgm:prSet>
      <dgm:spPr/>
    </dgm:pt>
    <dgm:pt modelId="{154E2EDD-3282-4ED6-B31D-2521A855B8B1}" type="pres">
      <dgm:prSet presAssocID="{B393CF5B-ED9F-47EE-8692-89D2E42BEAB1}" presName="sibTrans" presStyleCnt="0"/>
      <dgm:spPr/>
    </dgm:pt>
    <dgm:pt modelId="{2FEF7129-7D11-4ECA-BE31-F0EAF64ED2F5}" type="pres">
      <dgm:prSet presAssocID="{118199EB-61E0-47A0-8B0D-01222F1A43E1}" presName="compNode" presStyleCnt="0"/>
      <dgm:spPr/>
    </dgm:pt>
    <dgm:pt modelId="{C61CA4CF-364E-4036-BB06-ABC8AB0CEDC4}" type="pres">
      <dgm:prSet presAssocID="{118199EB-61E0-47A0-8B0D-01222F1A43E1}" presName="bgRect" presStyleLbl="bgShp" presStyleIdx="1" presStyleCnt="4"/>
      <dgm:spPr/>
    </dgm:pt>
    <dgm:pt modelId="{23C2A337-47B3-4635-A95F-BF29A455ACAF}" type="pres">
      <dgm:prSet presAssocID="{118199EB-61E0-47A0-8B0D-01222F1A43E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D0560D6-B51F-4D97-8F78-2A103443B7BA}" type="pres">
      <dgm:prSet presAssocID="{118199EB-61E0-47A0-8B0D-01222F1A43E1}" presName="spaceRect" presStyleCnt="0"/>
      <dgm:spPr/>
    </dgm:pt>
    <dgm:pt modelId="{B31FD954-24D2-4B16-8E1B-45B6DDCCC790}" type="pres">
      <dgm:prSet presAssocID="{118199EB-61E0-47A0-8B0D-01222F1A43E1}" presName="parTx" presStyleLbl="revTx" presStyleIdx="1" presStyleCnt="4">
        <dgm:presLayoutVars>
          <dgm:chMax val="0"/>
          <dgm:chPref val="0"/>
        </dgm:presLayoutVars>
      </dgm:prSet>
      <dgm:spPr/>
    </dgm:pt>
    <dgm:pt modelId="{07DCDC2C-59B0-410C-B11A-8FAFD94BB512}" type="pres">
      <dgm:prSet presAssocID="{1CEAC026-33BB-4F6D-A13F-6852186BDEAA}" presName="sibTrans" presStyleCnt="0"/>
      <dgm:spPr/>
    </dgm:pt>
    <dgm:pt modelId="{8EAA9B8D-0282-4A45-9F95-EF39A182EB33}" type="pres">
      <dgm:prSet presAssocID="{3C55F618-850C-4D13-90FD-FD48BFF2E0D2}" presName="compNode" presStyleCnt="0"/>
      <dgm:spPr/>
    </dgm:pt>
    <dgm:pt modelId="{E3564BCA-E542-43EB-9DD6-BED10011F388}" type="pres">
      <dgm:prSet presAssocID="{3C55F618-850C-4D13-90FD-FD48BFF2E0D2}" presName="bgRect" presStyleLbl="bgShp" presStyleIdx="2" presStyleCnt="4"/>
      <dgm:spPr/>
    </dgm:pt>
    <dgm:pt modelId="{6BC793C0-6C5A-41EC-88A6-B0FBDF8B2E40}" type="pres">
      <dgm:prSet presAssocID="{3C55F618-850C-4D13-90FD-FD48BFF2E0D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39182CD-B74C-42A8-87F9-EC7F57087BC3}" type="pres">
      <dgm:prSet presAssocID="{3C55F618-850C-4D13-90FD-FD48BFF2E0D2}" presName="spaceRect" presStyleCnt="0"/>
      <dgm:spPr/>
    </dgm:pt>
    <dgm:pt modelId="{DC7D06BD-94AA-451F-B0AA-42EB0955A2A8}" type="pres">
      <dgm:prSet presAssocID="{3C55F618-850C-4D13-90FD-FD48BFF2E0D2}" presName="parTx" presStyleLbl="revTx" presStyleIdx="2" presStyleCnt="4">
        <dgm:presLayoutVars>
          <dgm:chMax val="0"/>
          <dgm:chPref val="0"/>
        </dgm:presLayoutVars>
      </dgm:prSet>
      <dgm:spPr/>
    </dgm:pt>
    <dgm:pt modelId="{494BC77F-790A-49F5-8910-F825D7483910}" type="pres">
      <dgm:prSet presAssocID="{770107C5-4783-43F8-84E4-C62D425FBC8C}" presName="sibTrans" presStyleCnt="0"/>
      <dgm:spPr/>
    </dgm:pt>
    <dgm:pt modelId="{8F1A57E6-7C5E-45AF-A3C9-B886B4D3A480}" type="pres">
      <dgm:prSet presAssocID="{A5F721BD-45DB-4ABA-903E-672ABCAECAE9}" presName="compNode" presStyleCnt="0"/>
      <dgm:spPr/>
    </dgm:pt>
    <dgm:pt modelId="{3F7F25FD-8633-425D-B497-E582D73D6526}" type="pres">
      <dgm:prSet presAssocID="{A5F721BD-45DB-4ABA-903E-672ABCAECAE9}" presName="bgRect" presStyleLbl="bgShp" presStyleIdx="3" presStyleCnt="4"/>
      <dgm:spPr/>
    </dgm:pt>
    <dgm:pt modelId="{F4A8196E-6DC7-4F98-B814-E2B170FF9664}" type="pres">
      <dgm:prSet presAssocID="{A5F721BD-45DB-4ABA-903E-672ABCAECAE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A3CA919F-3A74-4B84-A66D-30296D2830F6}" type="pres">
      <dgm:prSet presAssocID="{A5F721BD-45DB-4ABA-903E-672ABCAECAE9}" presName="spaceRect" presStyleCnt="0"/>
      <dgm:spPr/>
    </dgm:pt>
    <dgm:pt modelId="{49362465-ADE4-45E4-AD5C-2054CEC5BAED}" type="pres">
      <dgm:prSet presAssocID="{A5F721BD-45DB-4ABA-903E-672ABCAECAE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263B841-94D2-EE49-8FB5-D75D79E00855}" type="presOf" srcId="{E1812382-83D3-49E5-AC54-799664AF2D90}" destId="{7C132180-3148-4FBC-A3C2-5D35182E7574}" srcOrd="0" destOrd="0" presId="urn:microsoft.com/office/officeart/2018/2/layout/IconVerticalSolidList"/>
    <dgm:cxn modelId="{6CAE2E5D-8C63-5241-8D6C-05344DCA7F3C}" type="presOf" srcId="{A5F721BD-45DB-4ABA-903E-672ABCAECAE9}" destId="{49362465-ADE4-45E4-AD5C-2054CEC5BAED}" srcOrd="0" destOrd="0" presId="urn:microsoft.com/office/officeart/2018/2/layout/IconVerticalSolidList"/>
    <dgm:cxn modelId="{6FF53060-C8D5-4B96-B263-57F2B42B05C5}" srcId="{6E6221F7-121F-44D4-9577-4C8AA07F1C49}" destId="{118199EB-61E0-47A0-8B0D-01222F1A43E1}" srcOrd="1" destOrd="0" parTransId="{0F411A9A-4282-4F4B-9813-C36E14FD3B51}" sibTransId="{1CEAC026-33BB-4F6D-A13F-6852186BDEAA}"/>
    <dgm:cxn modelId="{B3AFFA9F-24E3-4F0D-9C60-E0A59EC5E4A5}" srcId="{6E6221F7-121F-44D4-9577-4C8AA07F1C49}" destId="{3C55F618-850C-4D13-90FD-FD48BFF2E0D2}" srcOrd="2" destOrd="0" parTransId="{31572CED-D7D3-4CC5-979A-06CEA845EF4F}" sibTransId="{770107C5-4783-43F8-84E4-C62D425FBC8C}"/>
    <dgm:cxn modelId="{FD69F0AA-A6E6-4A64-BF27-9C13EFD62DAB}" srcId="{6E6221F7-121F-44D4-9577-4C8AA07F1C49}" destId="{E1812382-83D3-49E5-AC54-799664AF2D90}" srcOrd="0" destOrd="0" parTransId="{DFCEC96A-3540-4BD3-A5E2-67584691B220}" sibTransId="{B393CF5B-ED9F-47EE-8692-89D2E42BEAB1}"/>
    <dgm:cxn modelId="{2AC33BBC-8985-1148-BC2F-BF4345D5CED1}" type="presOf" srcId="{3C55F618-850C-4D13-90FD-FD48BFF2E0D2}" destId="{DC7D06BD-94AA-451F-B0AA-42EB0955A2A8}" srcOrd="0" destOrd="0" presId="urn:microsoft.com/office/officeart/2018/2/layout/IconVerticalSolidList"/>
    <dgm:cxn modelId="{32798AC9-47AF-D245-966D-9DDE8046FC03}" type="presOf" srcId="{118199EB-61E0-47A0-8B0D-01222F1A43E1}" destId="{B31FD954-24D2-4B16-8E1B-45B6DDCCC790}" srcOrd="0" destOrd="0" presId="urn:microsoft.com/office/officeart/2018/2/layout/IconVerticalSolidList"/>
    <dgm:cxn modelId="{F8EDD4D3-FFA5-F24B-AF06-EDCACB451441}" type="presOf" srcId="{6E6221F7-121F-44D4-9577-4C8AA07F1C49}" destId="{BB3AE4A7-1DA8-444C-8E33-D1E1C9FA4C8D}" srcOrd="0" destOrd="0" presId="urn:microsoft.com/office/officeart/2018/2/layout/IconVerticalSolidList"/>
    <dgm:cxn modelId="{D2FA07D5-B0F9-43CE-B520-5D4B68BCFA65}" srcId="{6E6221F7-121F-44D4-9577-4C8AA07F1C49}" destId="{A5F721BD-45DB-4ABA-903E-672ABCAECAE9}" srcOrd="3" destOrd="0" parTransId="{6F161578-F021-4BEB-8765-2A181AAB986C}" sibTransId="{0A14B1A1-53ED-44D6-B624-0FDA430A0DB6}"/>
    <dgm:cxn modelId="{3FCD4627-51A1-394E-A9BC-5AC125804620}" type="presParOf" srcId="{BB3AE4A7-1DA8-444C-8E33-D1E1C9FA4C8D}" destId="{5A4FA1C4-66B8-47D1-818C-6E6582424D90}" srcOrd="0" destOrd="0" presId="urn:microsoft.com/office/officeart/2018/2/layout/IconVerticalSolidList"/>
    <dgm:cxn modelId="{56C20309-D0AC-F444-91A7-D29D37750987}" type="presParOf" srcId="{5A4FA1C4-66B8-47D1-818C-6E6582424D90}" destId="{D530D105-09F2-4A26-BB43-895DC6E1C4AB}" srcOrd="0" destOrd="0" presId="urn:microsoft.com/office/officeart/2018/2/layout/IconVerticalSolidList"/>
    <dgm:cxn modelId="{269B941B-1A93-AF4F-8557-93A39E6B9573}" type="presParOf" srcId="{5A4FA1C4-66B8-47D1-818C-6E6582424D90}" destId="{EBDD8A63-21A3-4F87-A7E9-48A0059E8E7F}" srcOrd="1" destOrd="0" presId="urn:microsoft.com/office/officeart/2018/2/layout/IconVerticalSolidList"/>
    <dgm:cxn modelId="{A1137205-F8BD-C34B-81A3-0539250A1D53}" type="presParOf" srcId="{5A4FA1C4-66B8-47D1-818C-6E6582424D90}" destId="{DF9029AD-BD5B-42CC-9BF3-9F8F1AD4FC97}" srcOrd="2" destOrd="0" presId="urn:microsoft.com/office/officeart/2018/2/layout/IconVerticalSolidList"/>
    <dgm:cxn modelId="{5CBBA2E0-4E03-7A42-9C18-32842BA61C30}" type="presParOf" srcId="{5A4FA1C4-66B8-47D1-818C-6E6582424D90}" destId="{7C132180-3148-4FBC-A3C2-5D35182E7574}" srcOrd="3" destOrd="0" presId="urn:microsoft.com/office/officeart/2018/2/layout/IconVerticalSolidList"/>
    <dgm:cxn modelId="{1EDE8621-1689-8D43-B487-1D23AC163520}" type="presParOf" srcId="{BB3AE4A7-1DA8-444C-8E33-D1E1C9FA4C8D}" destId="{154E2EDD-3282-4ED6-B31D-2521A855B8B1}" srcOrd="1" destOrd="0" presId="urn:microsoft.com/office/officeart/2018/2/layout/IconVerticalSolidList"/>
    <dgm:cxn modelId="{42BCCE5E-179E-CE40-BCE2-1AE7A7B35899}" type="presParOf" srcId="{BB3AE4A7-1DA8-444C-8E33-D1E1C9FA4C8D}" destId="{2FEF7129-7D11-4ECA-BE31-F0EAF64ED2F5}" srcOrd="2" destOrd="0" presId="urn:microsoft.com/office/officeart/2018/2/layout/IconVerticalSolidList"/>
    <dgm:cxn modelId="{FE14FE67-9721-6A45-9E58-C0D8984A635A}" type="presParOf" srcId="{2FEF7129-7D11-4ECA-BE31-F0EAF64ED2F5}" destId="{C61CA4CF-364E-4036-BB06-ABC8AB0CEDC4}" srcOrd="0" destOrd="0" presId="urn:microsoft.com/office/officeart/2018/2/layout/IconVerticalSolidList"/>
    <dgm:cxn modelId="{98FFAFD4-CF45-0B41-9774-11C316C9264C}" type="presParOf" srcId="{2FEF7129-7D11-4ECA-BE31-F0EAF64ED2F5}" destId="{23C2A337-47B3-4635-A95F-BF29A455ACAF}" srcOrd="1" destOrd="0" presId="urn:microsoft.com/office/officeart/2018/2/layout/IconVerticalSolidList"/>
    <dgm:cxn modelId="{4EB7B0EE-F30F-614F-8897-8441DC8D9919}" type="presParOf" srcId="{2FEF7129-7D11-4ECA-BE31-F0EAF64ED2F5}" destId="{1D0560D6-B51F-4D97-8F78-2A103443B7BA}" srcOrd="2" destOrd="0" presId="urn:microsoft.com/office/officeart/2018/2/layout/IconVerticalSolidList"/>
    <dgm:cxn modelId="{3E6B3392-EA38-2346-9792-9D4F76A0BC5C}" type="presParOf" srcId="{2FEF7129-7D11-4ECA-BE31-F0EAF64ED2F5}" destId="{B31FD954-24D2-4B16-8E1B-45B6DDCCC790}" srcOrd="3" destOrd="0" presId="urn:microsoft.com/office/officeart/2018/2/layout/IconVerticalSolidList"/>
    <dgm:cxn modelId="{6AE8B71B-3D58-F546-9EAC-2E12A182FD43}" type="presParOf" srcId="{BB3AE4A7-1DA8-444C-8E33-D1E1C9FA4C8D}" destId="{07DCDC2C-59B0-410C-B11A-8FAFD94BB512}" srcOrd="3" destOrd="0" presId="urn:microsoft.com/office/officeart/2018/2/layout/IconVerticalSolidList"/>
    <dgm:cxn modelId="{42C70B2F-714C-A54D-971D-E80FACCA90EB}" type="presParOf" srcId="{BB3AE4A7-1DA8-444C-8E33-D1E1C9FA4C8D}" destId="{8EAA9B8D-0282-4A45-9F95-EF39A182EB33}" srcOrd="4" destOrd="0" presId="urn:microsoft.com/office/officeart/2018/2/layout/IconVerticalSolidList"/>
    <dgm:cxn modelId="{9F7CE603-A4A3-E540-86F8-F5E4EF721110}" type="presParOf" srcId="{8EAA9B8D-0282-4A45-9F95-EF39A182EB33}" destId="{E3564BCA-E542-43EB-9DD6-BED10011F388}" srcOrd="0" destOrd="0" presId="urn:microsoft.com/office/officeart/2018/2/layout/IconVerticalSolidList"/>
    <dgm:cxn modelId="{F5B2D317-6C23-EC43-9D8A-E21C18461A1C}" type="presParOf" srcId="{8EAA9B8D-0282-4A45-9F95-EF39A182EB33}" destId="{6BC793C0-6C5A-41EC-88A6-B0FBDF8B2E40}" srcOrd="1" destOrd="0" presId="urn:microsoft.com/office/officeart/2018/2/layout/IconVerticalSolidList"/>
    <dgm:cxn modelId="{226EA22C-CB07-024C-A36F-572813715DFE}" type="presParOf" srcId="{8EAA9B8D-0282-4A45-9F95-EF39A182EB33}" destId="{339182CD-B74C-42A8-87F9-EC7F57087BC3}" srcOrd="2" destOrd="0" presId="urn:microsoft.com/office/officeart/2018/2/layout/IconVerticalSolidList"/>
    <dgm:cxn modelId="{40700B1D-E2E9-F546-B833-17134B570D01}" type="presParOf" srcId="{8EAA9B8D-0282-4A45-9F95-EF39A182EB33}" destId="{DC7D06BD-94AA-451F-B0AA-42EB0955A2A8}" srcOrd="3" destOrd="0" presId="urn:microsoft.com/office/officeart/2018/2/layout/IconVerticalSolidList"/>
    <dgm:cxn modelId="{D8D09F86-DF1E-D04A-9FA8-912018576313}" type="presParOf" srcId="{BB3AE4A7-1DA8-444C-8E33-D1E1C9FA4C8D}" destId="{494BC77F-790A-49F5-8910-F825D7483910}" srcOrd="5" destOrd="0" presId="urn:microsoft.com/office/officeart/2018/2/layout/IconVerticalSolidList"/>
    <dgm:cxn modelId="{EBCA054A-ABB6-8240-91FE-3BA7B89DE5B5}" type="presParOf" srcId="{BB3AE4A7-1DA8-444C-8E33-D1E1C9FA4C8D}" destId="{8F1A57E6-7C5E-45AF-A3C9-B886B4D3A480}" srcOrd="6" destOrd="0" presId="urn:microsoft.com/office/officeart/2018/2/layout/IconVerticalSolidList"/>
    <dgm:cxn modelId="{5DC6C3BC-4E94-1C40-B941-98FFE1450D47}" type="presParOf" srcId="{8F1A57E6-7C5E-45AF-A3C9-B886B4D3A480}" destId="{3F7F25FD-8633-425D-B497-E582D73D6526}" srcOrd="0" destOrd="0" presId="urn:microsoft.com/office/officeart/2018/2/layout/IconVerticalSolidList"/>
    <dgm:cxn modelId="{8CDD96AE-336C-2847-A9D4-B7FCD25B5A8F}" type="presParOf" srcId="{8F1A57E6-7C5E-45AF-A3C9-B886B4D3A480}" destId="{F4A8196E-6DC7-4F98-B814-E2B170FF9664}" srcOrd="1" destOrd="0" presId="urn:microsoft.com/office/officeart/2018/2/layout/IconVerticalSolidList"/>
    <dgm:cxn modelId="{160B9927-5090-6944-ACF9-0E17510194FA}" type="presParOf" srcId="{8F1A57E6-7C5E-45AF-A3C9-B886B4D3A480}" destId="{A3CA919F-3A74-4B84-A66D-30296D2830F6}" srcOrd="2" destOrd="0" presId="urn:microsoft.com/office/officeart/2018/2/layout/IconVerticalSolidList"/>
    <dgm:cxn modelId="{3946976E-C8F6-2D4A-A990-62E611425702}" type="presParOf" srcId="{8F1A57E6-7C5E-45AF-A3C9-B886B4D3A480}" destId="{49362465-ADE4-45E4-AD5C-2054CEC5BA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33F4AE-BBE8-4B40-9D51-44D2A76EA77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9B8CEC89-D6DB-4E89-BFB1-4C24C31629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Team Composition</a:t>
          </a:r>
          <a:endParaRPr lang="en-US" dirty="0"/>
        </a:p>
      </dgm:t>
    </dgm:pt>
    <dgm:pt modelId="{A5996E9E-D827-4BEE-85FF-B759F2867D5D}" type="parTrans" cxnId="{DD326851-DE69-44AA-8386-21C434D013AA}">
      <dgm:prSet/>
      <dgm:spPr/>
      <dgm:t>
        <a:bodyPr/>
        <a:lstStyle/>
        <a:p>
          <a:endParaRPr lang="en-US"/>
        </a:p>
      </dgm:t>
    </dgm:pt>
    <dgm:pt modelId="{619D8BB6-F26E-48B5-9E29-CB099512C302}" type="sibTrans" cxnId="{DD326851-DE69-44AA-8386-21C434D013A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766DA44-0D50-44BC-97FB-B4D19C1BF0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Core Values</a:t>
          </a:r>
          <a:endParaRPr lang="en-US"/>
        </a:p>
      </dgm:t>
    </dgm:pt>
    <dgm:pt modelId="{8417B10B-626C-41D8-8ADD-236F60AC6EC9}" type="parTrans" cxnId="{80B91FA3-2612-4F17-A400-993016D7F929}">
      <dgm:prSet/>
      <dgm:spPr/>
      <dgm:t>
        <a:bodyPr/>
        <a:lstStyle/>
        <a:p>
          <a:endParaRPr lang="en-US"/>
        </a:p>
      </dgm:t>
    </dgm:pt>
    <dgm:pt modelId="{AAF9E9F6-D7F4-45F6-8514-1528E5FC9C85}" type="sibTrans" cxnId="{80B91FA3-2612-4F17-A400-993016D7F92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F0DA33A-66E6-4AC9-AE4C-36FD74C61B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Team Operating Principles</a:t>
          </a:r>
          <a:endParaRPr lang="en-US"/>
        </a:p>
      </dgm:t>
    </dgm:pt>
    <dgm:pt modelId="{E510A9E6-97A2-49AD-9D0F-4351D6EBF9EE}" type="parTrans" cxnId="{0FC128DD-94EC-4084-815F-B6ECB7F99535}">
      <dgm:prSet/>
      <dgm:spPr/>
      <dgm:t>
        <a:bodyPr/>
        <a:lstStyle/>
        <a:p>
          <a:endParaRPr lang="en-US"/>
        </a:p>
      </dgm:t>
    </dgm:pt>
    <dgm:pt modelId="{B44DEF93-BA01-41C8-B480-91755A045F6E}" type="sibTrans" cxnId="{0FC128DD-94EC-4084-815F-B6ECB7F9953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AF27973-F390-46B2-98A1-862D1FE507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Potential Obstacles</a:t>
          </a:r>
          <a:endParaRPr lang="en-US"/>
        </a:p>
      </dgm:t>
    </dgm:pt>
    <dgm:pt modelId="{9C81A659-28DF-4CBB-BFDB-AADDE438E246}" type="parTrans" cxnId="{E98621CF-D982-4A8C-A7B2-53811E868229}">
      <dgm:prSet/>
      <dgm:spPr/>
      <dgm:t>
        <a:bodyPr/>
        <a:lstStyle/>
        <a:p>
          <a:endParaRPr lang="en-US"/>
        </a:p>
      </dgm:t>
    </dgm:pt>
    <dgm:pt modelId="{32EAF6C5-B6B9-4B4C-AAC4-AB4A6762813B}" type="sibTrans" cxnId="{E98621CF-D982-4A8C-A7B2-53811E86822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1716439-F60F-41E4-8CC8-718878BBE2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Meeting Protocol</a:t>
          </a:r>
          <a:endParaRPr lang="en-US"/>
        </a:p>
      </dgm:t>
    </dgm:pt>
    <dgm:pt modelId="{41345D4C-09D3-499E-BAE7-9C481D562009}" type="parTrans" cxnId="{2BF56817-2488-485D-BDDF-79F1E007C38A}">
      <dgm:prSet/>
      <dgm:spPr/>
      <dgm:t>
        <a:bodyPr/>
        <a:lstStyle/>
        <a:p>
          <a:endParaRPr lang="en-US"/>
        </a:p>
      </dgm:t>
    </dgm:pt>
    <dgm:pt modelId="{6A9F2D1F-F1EC-4C8F-BA8D-C290A623827B}" type="sibTrans" cxnId="{2BF56817-2488-485D-BDDF-79F1E007C38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F13DDA6-5EDC-4351-B5D2-B9CF34CE73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Team Interactions and Behavioral Norms</a:t>
          </a:r>
          <a:endParaRPr lang="en-US"/>
        </a:p>
      </dgm:t>
    </dgm:pt>
    <dgm:pt modelId="{13CA7F02-B996-4B5D-8350-891754453D45}" type="parTrans" cxnId="{B0F9F95F-9FFE-48FA-B163-10A65DFB2598}">
      <dgm:prSet/>
      <dgm:spPr/>
      <dgm:t>
        <a:bodyPr/>
        <a:lstStyle/>
        <a:p>
          <a:endParaRPr lang="en-US"/>
        </a:p>
      </dgm:t>
    </dgm:pt>
    <dgm:pt modelId="{03964FBB-AB8E-4D03-B5F9-0AE27A4F948D}" type="sibTrans" cxnId="{B0F9F95F-9FFE-48FA-B163-10A65DFB2598}">
      <dgm:prSet/>
      <dgm:spPr/>
      <dgm:t>
        <a:bodyPr/>
        <a:lstStyle/>
        <a:p>
          <a:endParaRPr lang="en-US"/>
        </a:p>
      </dgm:t>
    </dgm:pt>
    <dgm:pt modelId="{A14BDFFA-6CF3-444A-AD59-2D91F95D302E}" type="pres">
      <dgm:prSet presAssocID="{7B33F4AE-BBE8-4B40-9D51-44D2A76EA770}" presName="root" presStyleCnt="0">
        <dgm:presLayoutVars>
          <dgm:dir/>
          <dgm:resizeHandles val="exact"/>
        </dgm:presLayoutVars>
      </dgm:prSet>
      <dgm:spPr/>
    </dgm:pt>
    <dgm:pt modelId="{6AF1547E-1468-47A7-B843-A9DF02212BF9}" type="pres">
      <dgm:prSet presAssocID="{7B33F4AE-BBE8-4B40-9D51-44D2A76EA770}" presName="container" presStyleCnt="0">
        <dgm:presLayoutVars>
          <dgm:dir/>
          <dgm:resizeHandles val="exact"/>
        </dgm:presLayoutVars>
      </dgm:prSet>
      <dgm:spPr/>
    </dgm:pt>
    <dgm:pt modelId="{9A6416A7-EC56-412D-9B51-5E7301CDE90B}" type="pres">
      <dgm:prSet presAssocID="{9B8CEC89-D6DB-4E89-BFB1-4C24C3162916}" presName="compNode" presStyleCnt="0"/>
      <dgm:spPr/>
    </dgm:pt>
    <dgm:pt modelId="{6DCB0362-F7A2-4DD5-9282-E967A40436EE}" type="pres">
      <dgm:prSet presAssocID="{9B8CEC89-D6DB-4E89-BFB1-4C24C3162916}" presName="iconBgRect" presStyleLbl="bgShp" presStyleIdx="0" presStyleCnt="6"/>
      <dgm:spPr/>
    </dgm:pt>
    <dgm:pt modelId="{0F48AE61-C652-4D97-B08E-99FA2E324C54}" type="pres">
      <dgm:prSet presAssocID="{9B8CEC89-D6DB-4E89-BFB1-4C24C316291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555A4AE8-4637-4915-8C05-399ADC4D1B1B}" type="pres">
      <dgm:prSet presAssocID="{9B8CEC89-D6DB-4E89-BFB1-4C24C3162916}" presName="spaceRect" presStyleCnt="0"/>
      <dgm:spPr/>
    </dgm:pt>
    <dgm:pt modelId="{38787758-4CEF-44D5-B1AE-EAA280B712DB}" type="pres">
      <dgm:prSet presAssocID="{9B8CEC89-D6DB-4E89-BFB1-4C24C3162916}" presName="textRect" presStyleLbl="revTx" presStyleIdx="0" presStyleCnt="6">
        <dgm:presLayoutVars>
          <dgm:chMax val="1"/>
          <dgm:chPref val="1"/>
        </dgm:presLayoutVars>
      </dgm:prSet>
      <dgm:spPr/>
    </dgm:pt>
    <dgm:pt modelId="{77909821-DE20-49B9-9BA8-45F92FB61D90}" type="pres">
      <dgm:prSet presAssocID="{619D8BB6-F26E-48B5-9E29-CB099512C302}" presName="sibTrans" presStyleLbl="sibTrans2D1" presStyleIdx="0" presStyleCnt="0"/>
      <dgm:spPr/>
    </dgm:pt>
    <dgm:pt modelId="{4B50B902-22BC-4D95-A9D7-36513F88430C}" type="pres">
      <dgm:prSet presAssocID="{2766DA44-0D50-44BC-97FB-B4D19C1BF076}" presName="compNode" presStyleCnt="0"/>
      <dgm:spPr/>
    </dgm:pt>
    <dgm:pt modelId="{F238FE42-C7F8-4659-B2FE-6B7068994336}" type="pres">
      <dgm:prSet presAssocID="{2766DA44-0D50-44BC-97FB-B4D19C1BF076}" presName="iconBgRect" presStyleLbl="bgShp" presStyleIdx="1" presStyleCnt="6"/>
      <dgm:spPr/>
    </dgm:pt>
    <dgm:pt modelId="{1CE1AC9F-097F-4D23-8BBD-30CFC1AECF9D}" type="pres">
      <dgm:prSet presAssocID="{2766DA44-0D50-44BC-97FB-B4D19C1BF07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266A413-07EC-4317-99F7-2C16D2FFD384}" type="pres">
      <dgm:prSet presAssocID="{2766DA44-0D50-44BC-97FB-B4D19C1BF076}" presName="spaceRect" presStyleCnt="0"/>
      <dgm:spPr/>
    </dgm:pt>
    <dgm:pt modelId="{C540E994-72E1-4DA6-932B-18BE98448537}" type="pres">
      <dgm:prSet presAssocID="{2766DA44-0D50-44BC-97FB-B4D19C1BF076}" presName="textRect" presStyleLbl="revTx" presStyleIdx="1" presStyleCnt="6">
        <dgm:presLayoutVars>
          <dgm:chMax val="1"/>
          <dgm:chPref val="1"/>
        </dgm:presLayoutVars>
      </dgm:prSet>
      <dgm:spPr/>
    </dgm:pt>
    <dgm:pt modelId="{89476ED9-0EF9-4F86-9DEB-AF5E3B58B36F}" type="pres">
      <dgm:prSet presAssocID="{AAF9E9F6-D7F4-45F6-8514-1528E5FC9C85}" presName="sibTrans" presStyleLbl="sibTrans2D1" presStyleIdx="0" presStyleCnt="0"/>
      <dgm:spPr/>
    </dgm:pt>
    <dgm:pt modelId="{DDCC0E1D-13DB-4CCB-82F4-300179428A4E}" type="pres">
      <dgm:prSet presAssocID="{DF0DA33A-66E6-4AC9-AE4C-36FD74C61BF7}" presName="compNode" presStyleCnt="0"/>
      <dgm:spPr/>
    </dgm:pt>
    <dgm:pt modelId="{C96F0F46-12F4-45BD-B250-95A0D5B59395}" type="pres">
      <dgm:prSet presAssocID="{DF0DA33A-66E6-4AC9-AE4C-36FD74C61BF7}" presName="iconBgRect" presStyleLbl="bgShp" presStyleIdx="2" presStyleCnt="6"/>
      <dgm:spPr/>
    </dgm:pt>
    <dgm:pt modelId="{7299F482-FF36-42A8-809A-58B44C0149C1}" type="pres">
      <dgm:prSet presAssocID="{DF0DA33A-66E6-4AC9-AE4C-36FD74C61BF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19B2815-BF5E-4974-B87E-FB320B1EC202}" type="pres">
      <dgm:prSet presAssocID="{DF0DA33A-66E6-4AC9-AE4C-36FD74C61BF7}" presName="spaceRect" presStyleCnt="0"/>
      <dgm:spPr/>
    </dgm:pt>
    <dgm:pt modelId="{8C7F6878-5174-4DF1-B787-D932F885A044}" type="pres">
      <dgm:prSet presAssocID="{DF0DA33A-66E6-4AC9-AE4C-36FD74C61BF7}" presName="textRect" presStyleLbl="revTx" presStyleIdx="2" presStyleCnt="6">
        <dgm:presLayoutVars>
          <dgm:chMax val="1"/>
          <dgm:chPref val="1"/>
        </dgm:presLayoutVars>
      </dgm:prSet>
      <dgm:spPr/>
    </dgm:pt>
    <dgm:pt modelId="{0E114DA4-6E5C-409E-95BE-780215BF37F5}" type="pres">
      <dgm:prSet presAssocID="{B44DEF93-BA01-41C8-B480-91755A045F6E}" presName="sibTrans" presStyleLbl="sibTrans2D1" presStyleIdx="0" presStyleCnt="0"/>
      <dgm:spPr/>
    </dgm:pt>
    <dgm:pt modelId="{554C2E8C-4C62-40A2-83DE-9BDEB2507369}" type="pres">
      <dgm:prSet presAssocID="{0AF27973-F390-46B2-98A1-862D1FE50791}" presName="compNode" presStyleCnt="0"/>
      <dgm:spPr/>
    </dgm:pt>
    <dgm:pt modelId="{23919342-D128-45DB-B217-2B949ADBF755}" type="pres">
      <dgm:prSet presAssocID="{0AF27973-F390-46B2-98A1-862D1FE50791}" presName="iconBgRect" presStyleLbl="bgShp" presStyleIdx="3" presStyleCnt="6"/>
      <dgm:spPr/>
    </dgm:pt>
    <dgm:pt modelId="{39FEF652-B9B6-4FDA-8A31-F30EAF5B36F6}" type="pres">
      <dgm:prSet presAssocID="{0AF27973-F390-46B2-98A1-862D1FE5079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36A965B7-6551-4295-839D-CA71E84EC6EF}" type="pres">
      <dgm:prSet presAssocID="{0AF27973-F390-46B2-98A1-862D1FE50791}" presName="spaceRect" presStyleCnt="0"/>
      <dgm:spPr/>
    </dgm:pt>
    <dgm:pt modelId="{1DCB498A-13A5-4917-A63E-6743DB54AA4A}" type="pres">
      <dgm:prSet presAssocID="{0AF27973-F390-46B2-98A1-862D1FE50791}" presName="textRect" presStyleLbl="revTx" presStyleIdx="3" presStyleCnt="6">
        <dgm:presLayoutVars>
          <dgm:chMax val="1"/>
          <dgm:chPref val="1"/>
        </dgm:presLayoutVars>
      </dgm:prSet>
      <dgm:spPr/>
    </dgm:pt>
    <dgm:pt modelId="{2526387A-40E4-47C0-B191-74893D71D21A}" type="pres">
      <dgm:prSet presAssocID="{32EAF6C5-B6B9-4B4C-AAC4-AB4A6762813B}" presName="sibTrans" presStyleLbl="sibTrans2D1" presStyleIdx="0" presStyleCnt="0"/>
      <dgm:spPr/>
    </dgm:pt>
    <dgm:pt modelId="{8608E7AA-F7B7-43C7-A874-DAFCE5072B8A}" type="pres">
      <dgm:prSet presAssocID="{91716439-F60F-41E4-8CC8-718878BBE2F2}" presName="compNode" presStyleCnt="0"/>
      <dgm:spPr/>
    </dgm:pt>
    <dgm:pt modelId="{627133EE-45A1-4B50-B37E-05EF5DA564CB}" type="pres">
      <dgm:prSet presAssocID="{91716439-F60F-41E4-8CC8-718878BBE2F2}" presName="iconBgRect" presStyleLbl="bgShp" presStyleIdx="4" presStyleCnt="6"/>
      <dgm:spPr/>
    </dgm:pt>
    <dgm:pt modelId="{0C715D63-4C3D-4FDE-9BE4-A6F5EAFB9A67}" type="pres">
      <dgm:prSet presAssocID="{91716439-F60F-41E4-8CC8-718878BBE2F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72E8A1D8-D0C5-4B3F-A656-DDEDAE163AAC}" type="pres">
      <dgm:prSet presAssocID="{91716439-F60F-41E4-8CC8-718878BBE2F2}" presName="spaceRect" presStyleCnt="0"/>
      <dgm:spPr/>
    </dgm:pt>
    <dgm:pt modelId="{B92387A4-3925-4ADE-B183-F07864A93C2D}" type="pres">
      <dgm:prSet presAssocID="{91716439-F60F-41E4-8CC8-718878BBE2F2}" presName="textRect" presStyleLbl="revTx" presStyleIdx="4" presStyleCnt="6">
        <dgm:presLayoutVars>
          <dgm:chMax val="1"/>
          <dgm:chPref val="1"/>
        </dgm:presLayoutVars>
      </dgm:prSet>
      <dgm:spPr/>
    </dgm:pt>
    <dgm:pt modelId="{CA5440C4-BE3E-4286-B220-9E553673A946}" type="pres">
      <dgm:prSet presAssocID="{6A9F2D1F-F1EC-4C8F-BA8D-C290A623827B}" presName="sibTrans" presStyleLbl="sibTrans2D1" presStyleIdx="0" presStyleCnt="0"/>
      <dgm:spPr/>
    </dgm:pt>
    <dgm:pt modelId="{B4916037-BCF4-4A11-A015-E7DAEF7B76E7}" type="pres">
      <dgm:prSet presAssocID="{9F13DDA6-5EDC-4351-B5D2-B9CF34CE7335}" presName="compNode" presStyleCnt="0"/>
      <dgm:spPr/>
    </dgm:pt>
    <dgm:pt modelId="{1F79BD98-6E66-4DED-A5F6-42F42637A0B2}" type="pres">
      <dgm:prSet presAssocID="{9F13DDA6-5EDC-4351-B5D2-B9CF34CE7335}" presName="iconBgRect" presStyleLbl="bgShp" presStyleIdx="5" presStyleCnt="6"/>
      <dgm:spPr/>
    </dgm:pt>
    <dgm:pt modelId="{745FAE66-A2E6-4A5E-8642-13CEDF787DE8}" type="pres">
      <dgm:prSet presAssocID="{9F13DDA6-5EDC-4351-B5D2-B9CF34CE733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6C05352-078F-4654-BF8D-67D1B962F868}" type="pres">
      <dgm:prSet presAssocID="{9F13DDA6-5EDC-4351-B5D2-B9CF34CE7335}" presName="spaceRect" presStyleCnt="0"/>
      <dgm:spPr/>
    </dgm:pt>
    <dgm:pt modelId="{3BB6066D-E581-477B-9F25-C6051C69FD05}" type="pres">
      <dgm:prSet presAssocID="{9F13DDA6-5EDC-4351-B5D2-B9CF34CE7335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BF56817-2488-485D-BDDF-79F1E007C38A}" srcId="{7B33F4AE-BBE8-4B40-9D51-44D2A76EA770}" destId="{91716439-F60F-41E4-8CC8-718878BBE2F2}" srcOrd="4" destOrd="0" parTransId="{41345D4C-09D3-499E-BAE7-9C481D562009}" sibTransId="{6A9F2D1F-F1EC-4C8F-BA8D-C290A623827B}"/>
    <dgm:cxn modelId="{EE1F6122-A250-3C44-958C-1B09AFFDFD72}" type="presOf" srcId="{9F13DDA6-5EDC-4351-B5D2-B9CF34CE7335}" destId="{3BB6066D-E581-477B-9F25-C6051C69FD05}" srcOrd="0" destOrd="0" presId="urn:microsoft.com/office/officeart/2018/2/layout/IconCircleList"/>
    <dgm:cxn modelId="{8439C127-0B15-AA46-811B-07C3960F794F}" type="presOf" srcId="{7B33F4AE-BBE8-4B40-9D51-44D2A76EA770}" destId="{A14BDFFA-6CF3-444A-AD59-2D91F95D302E}" srcOrd="0" destOrd="0" presId="urn:microsoft.com/office/officeart/2018/2/layout/IconCircleList"/>
    <dgm:cxn modelId="{EC03CC2D-1635-4340-92B8-1BD87FD2B28B}" type="presOf" srcId="{B44DEF93-BA01-41C8-B480-91755A045F6E}" destId="{0E114DA4-6E5C-409E-95BE-780215BF37F5}" srcOrd="0" destOrd="0" presId="urn:microsoft.com/office/officeart/2018/2/layout/IconCircleList"/>
    <dgm:cxn modelId="{72E9C740-2EF5-3442-9232-EA0CA9C9CEA0}" type="presOf" srcId="{91716439-F60F-41E4-8CC8-718878BBE2F2}" destId="{B92387A4-3925-4ADE-B183-F07864A93C2D}" srcOrd="0" destOrd="0" presId="urn:microsoft.com/office/officeart/2018/2/layout/IconCircleList"/>
    <dgm:cxn modelId="{DD326851-DE69-44AA-8386-21C434D013AA}" srcId="{7B33F4AE-BBE8-4B40-9D51-44D2A76EA770}" destId="{9B8CEC89-D6DB-4E89-BFB1-4C24C3162916}" srcOrd="0" destOrd="0" parTransId="{A5996E9E-D827-4BEE-85FF-B759F2867D5D}" sibTransId="{619D8BB6-F26E-48B5-9E29-CB099512C302}"/>
    <dgm:cxn modelId="{21DD0D56-35E0-EC47-BAA9-5E82C811AA30}" type="presOf" srcId="{0AF27973-F390-46B2-98A1-862D1FE50791}" destId="{1DCB498A-13A5-4917-A63E-6743DB54AA4A}" srcOrd="0" destOrd="0" presId="urn:microsoft.com/office/officeart/2018/2/layout/IconCircleList"/>
    <dgm:cxn modelId="{B0F9F95F-9FFE-48FA-B163-10A65DFB2598}" srcId="{7B33F4AE-BBE8-4B40-9D51-44D2A76EA770}" destId="{9F13DDA6-5EDC-4351-B5D2-B9CF34CE7335}" srcOrd="5" destOrd="0" parTransId="{13CA7F02-B996-4B5D-8350-891754453D45}" sibTransId="{03964FBB-AB8E-4D03-B5F9-0AE27A4F948D}"/>
    <dgm:cxn modelId="{80B91FA3-2612-4F17-A400-993016D7F929}" srcId="{7B33F4AE-BBE8-4B40-9D51-44D2A76EA770}" destId="{2766DA44-0D50-44BC-97FB-B4D19C1BF076}" srcOrd="1" destOrd="0" parTransId="{8417B10B-626C-41D8-8ADD-236F60AC6EC9}" sibTransId="{AAF9E9F6-D7F4-45F6-8514-1528E5FC9C85}"/>
    <dgm:cxn modelId="{1AC02DA4-0D93-BC44-B2BD-20AA82B9BD32}" type="presOf" srcId="{AAF9E9F6-D7F4-45F6-8514-1528E5FC9C85}" destId="{89476ED9-0EF9-4F86-9DEB-AF5E3B58B36F}" srcOrd="0" destOrd="0" presId="urn:microsoft.com/office/officeart/2018/2/layout/IconCircleList"/>
    <dgm:cxn modelId="{74C511A8-2CAA-9A4C-833B-7BF65B2B3567}" type="presOf" srcId="{619D8BB6-F26E-48B5-9E29-CB099512C302}" destId="{77909821-DE20-49B9-9BA8-45F92FB61D90}" srcOrd="0" destOrd="0" presId="urn:microsoft.com/office/officeart/2018/2/layout/IconCircleList"/>
    <dgm:cxn modelId="{88217BC9-5B60-964B-A063-3F472A47A7B6}" type="presOf" srcId="{2766DA44-0D50-44BC-97FB-B4D19C1BF076}" destId="{C540E994-72E1-4DA6-932B-18BE98448537}" srcOrd="0" destOrd="0" presId="urn:microsoft.com/office/officeart/2018/2/layout/IconCircleList"/>
    <dgm:cxn modelId="{E98621CF-D982-4A8C-A7B2-53811E868229}" srcId="{7B33F4AE-BBE8-4B40-9D51-44D2A76EA770}" destId="{0AF27973-F390-46B2-98A1-862D1FE50791}" srcOrd="3" destOrd="0" parTransId="{9C81A659-28DF-4CBB-BFDB-AADDE438E246}" sibTransId="{32EAF6C5-B6B9-4B4C-AAC4-AB4A6762813B}"/>
    <dgm:cxn modelId="{0FC128DD-94EC-4084-815F-B6ECB7F99535}" srcId="{7B33F4AE-BBE8-4B40-9D51-44D2A76EA770}" destId="{DF0DA33A-66E6-4AC9-AE4C-36FD74C61BF7}" srcOrd="2" destOrd="0" parTransId="{E510A9E6-97A2-49AD-9D0F-4351D6EBF9EE}" sibTransId="{B44DEF93-BA01-41C8-B480-91755A045F6E}"/>
    <dgm:cxn modelId="{0CABD4DD-2EE0-7D4F-9AA1-D247E500D871}" type="presOf" srcId="{32EAF6C5-B6B9-4B4C-AAC4-AB4A6762813B}" destId="{2526387A-40E4-47C0-B191-74893D71D21A}" srcOrd="0" destOrd="0" presId="urn:microsoft.com/office/officeart/2018/2/layout/IconCircleList"/>
    <dgm:cxn modelId="{8FCD81EC-F745-A447-B690-A54971E6CDAC}" type="presOf" srcId="{6A9F2D1F-F1EC-4C8F-BA8D-C290A623827B}" destId="{CA5440C4-BE3E-4286-B220-9E553673A946}" srcOrd="0" destOrd="0" presId="urn:microsoft.com/office/officeart/2018/2/layout/IconCircleList"/>
    <dgm:cxn modelId="{5407D1F2-173C-BE43-983B-C73D33B6D4FE}" type="presOf" srcId="{9B8CEC89-D6DB-4E89-BFB1-4C24C3162916}" destId="{38787758-4CEF-44D5-B1AE-EAA280B712DB}" srcOrd="0" destOrd="0" presId="urn:microsoft.com/office/officeart/2018/2/layout/IconCircleList"/>
    <dgm:cxn modelId="{C723D5FE-708B-D54F-A03F-BB7457B0D504}" type="presOf" srcId="{DF0DA33A-66E6-4AC9-AE4C-36FD74C61BF7}" destId="{8C7F6878-5174-4DF1-B787-D932F885A044}" srcOrd="0" destOrd="0" presId="urn:microsoft.com/office/officeart/2018/2/layout/IconCircleList"/>
    <dgm:cxn modelId="{3B03F7AE-8BE0-FB45-AFD1-2E21D2C1FC1F}" type="presParOf" srcId="{A14BDFFA-6CF3-444A-AD59-2D91F95D302E}" destId="{6AF1547E-1468-47A7-B843-A9DF02212BF9}" srcOrd="0" destOrd="0" presId="urn:microsoft.com/office/officeart/2018/2/layout/IconCircleList"/>
    <dgm:cxn modelId="{0DEB953B-D679-F44A-9098-D31196940EE3}" type="presParOf" srcId="{6AF1547E-1468-47A7-B843-A9DF02212BF9}" destId="{9A6416A7-EC56-412D-9B51-5E7301CDE90B}" srcOrd="0" destOrd="0" presId="urn:microsoft.com/office/officeart/2018/2/layout/IconCircleList"/>
    <dgm:cxn modelId="{5E7B2DB9-7466-754F-B76D-2B5E94F23B2B}" type="presParOf" srcId="{9A6416A7-EC56-412D-9B51-5E7301CDE90B}" destId="{6DCB0362-F7A2-4DD5-9282-E967A40436EE}" srcOrd="0" destOrd="0" presId="urn:microsoft.com/office/officeart/2018/2/layout/IconCircleList"/>
    <dgm:cxn modelId="{59233193-7FB1-734C-8B13-236593D27A58}" type="presParOf" srcId="{9A6416A7-EC56-412D-9B51-5E7301CDE90B}" destId="{0F48AE61-C652-4D97-B08E-99FA2E324C54}" srcOrd="1" destOrd="0" presId="urn:microsoft.com/office/officeart/2018/2/layout/IconCircleList"/>
    <dgm:cxn modelId="{62195CF3-3085-6442-8A6C-FAAAB3782B11}" type="presParOf" srcId="{9A6416A7-EC56-412D-9B51-5E7301CDE90B}" destId="{555A4AE8-4637-4915-8C05-399ADC4D1B1B}" srcOrd="2" destOrd="0" presId="urn:microsoft.com/office/officeart/2018/2/layout/IconCircleList"/>
    <dgm:cxn modelId="{AF33DEAC-E47B-824E-8BFF-1F4765BD998C}" type="presParOf" srcId="{9A6416A7-EC56-412D-9B51-5E7301CDE90B}" destId="{38787758-4CEF-44D5-B1AE-EAA280B712DB}" srcOrd="3" destOrd="0" presId="urn:microsoft.com/office/officeart/2018/2/layout/IconCircleList"/>
    <dgm:cxn modelId="{55E834C8-C5C5-8446-80C1-8E883D8F27E5}" type="presParOf" srcId="{6AF1547E-1468-47A7-B843-A9DF02212BF9}" destId="{77909821-DE20-49B9-9BA8-45F92FB61D90}" srcOrd="1" destOrd="0" presId="urn:microsoft.com/office/officeart/2018/2/layout/IconCircleList"/>
    <dgm:cxn modelId="{41EE404A-CC9C-6043-B0AA-805D4256C8E7}" type="presParOf" srcId="{6AF1547E-1468-47A7-B843-A9DF02212BF9}" destId="{4B50B902-22BC-4D95-A9D7-36513F88430C}" srcOrd="2" destOrd="0" presId="urn:microsoft.com/office/officeart/2018/2/layout/IconCircleList"/>
    <dgm:cxn modelId="{083DC5E0-2617-C84F-9EB8-016334B86A36}" type="presParOf" srcId="{4B50B902-22BC-4D95-A9D7-36513F88430C}" destId="{F238FE42-C7F8-4659-B2FE-6B7068994336}" srcOrd="0" destOrd="0" presId="urn:microsoft.com/office/officeart/2018/2/layout/IconCircleList"/>
    <dgm:cxn modelId="{8A808616-54AD-6E4A-A86C-17A65B04ABFA}" type="presParOf" srcId="{4B50B902-22BC-4D95-A9D7-36513F88430C}" destId="{1CE1AC9F-097F-4D23-8BBD-30CFC1AECF9D}" srcOrd="1" destOrd="0" presId="urn:microsoft.com/office/officeart/2018/2/layout/IconCircleList"/>
    <dgm:cxn modelId="{1BF1E7DA-9AF0-6749-B3EB-5813E8209267}" type="presParOf" srcId="{4B50B902-22BC-4D95-A9D7-36513F88430C}" destId="{2266A413-07EC-4317-99F7-2C16D2FFD384}" srcOrd="2" destOrd="0" presId="urn:microsoft.com/office/officeart/2018/2/layout/IconCircleList"/>
    <dgm:cxn modelId="{F9CD2859-97FF-0C4E-8513-3203E500F45A}" type="presParOf" srcId="{4B50B902-22BC-4D95-A9D7-36513F88430C}" destId="{C540E994-72E1-4DA6-932B-18BE98448537}" srcOrd="3" destOrd="0" presId="urn:microsoft.com/office/officeart/2018/2/layout/IconCircleList"/>
    <dgm:cxn modelId="{CC0E66FD-1A64-CC4F-98E5-8E6B76CAE36C}" type="presParOf" srcId="{6AF1547E-1468-47A7-B843-A9DF02212BF9}" destId="{89476ED9-0EF9-4F86-9DEB-AF5E3B58B36F}" srcOrd="3" destOrd="0" presId="urn:microsoft.com/office/officeart/2018/2/layout/IconCircleList"/>
    <dgm:cxn modelId="{AEA25DCD-B4BA-9040-AA24-5760E68E691A}" type="presParOf" srcId="{6AF1547E-1468-47A7-B843-A9DF02212BF9}" destId="{DDCC0E1D-13DB-4CCB-82F4-300179428A4E}" srcOrd="4" destOrd="0" presId="urn:microsoft.com/office/officeart/2018/2/layout/IconCircleList"/>
    <dgm:cxn modelId="{CE7A025A-51EA-5E4E-AF78-E9986CF25B3F}" type="presParOf" srcId="{DDCC0E1D-13DB-4CCB-82F4-300179428A4E}" destId="{C96F0F46-12F4-45BD-B250-95A0D5B59395}" srcOrd="0" destOrd="0" presId="urn:microsoft.com/office/officeart/2018/2/layout/IconCircleList"/>
    <dgm:cxn modelId="{4FF599F7-9912-AC4E-95FF-0691163865C9}" type="presParOf" srcId="{DDCC0E1D-13DB-4CCB-82F4-300179428A4E}" destId="{7299F482-FF36-42A8-809A-58B44C0149C1}" srcOrd="1" destOrd="0" presId="urn:microsoft.com/office/officeart/2018/2/layout/IconCircleList"/>
    <dgm:cxn modelId="{67DC425B-BB58-4B43-8076-970EA58CB801}" type="presParOf" srcId="{DDCC0E1D-13DB-4CCB-82F4-300179428A4E}" destId="{A19B2815-BF5E-4974-B87E-FB320B1EC202}" srcOrd="2" destOrd="0" presId="urn:microsoft.com/office/officeart/2018/2/layout/IconCircleList"/>
    <dgm:cxn modelId="{A825E819-6AAB-AF43-AC3B-2AE5F96F3B33}" type="presParOf" srcId="{DDCC0E1D-13DB-4CCB-82F4-300179428A4E}" destId="{8C7F6878-5174-4DF1-B787-D932F885A044}" srcOrd="3" destOrd="0" presId="urn:microsoft.com/office/officeart/2018/2/layout/IconCircleList"/>
    <dgm:cxn modelId="{1A929574-F2FC-BC40-A280-4F46DD84E3F0}" type="presParOf" srcId="{6AF1547E-1468-47A7-B843-A9DF02212BF9}" destId="{0E114DA4-6E5C-409E-95BE-780215BF37F5}" srcOrd="5" destOrd="0" presId="urn:microsoft.com/office/officeart/2018/2/layout/IconCircleList"/>
    <dgm:cxn modelId="{AAE75A2E-E9CB-9E44-B9C6-D3639D813188}" type="presParOf" srcId="{6AF1547E-1468-47A7-B843-A9DF02212BF9}" destId="{554C2E8C-4C62-40A2-83DE-9BDEB2507369}" srcOrd="6" destOrd="0" presId="urn:microsoft.com/office/officeart/2018/2/layout/IconCircleList"/>
    <dgm:cxn modelId="{0AEE35FC-DBC7-8B43-AD77-2FD32EBC9600}" type="presParOf" srcId="{554C2E8C-4C62-40A2-83DE-9BDEB2507369}" destId="{23919342-D128-45DB-B217-2B949ADBF755}" srcOrd="0" destOrd="0" presId="urn:microsoft.com/office/officeart/2018/2/layout/IconCircleList"/>
    <dgm:cxn modelId="{0151086A-F936-6145-AE36-69C8A638A697}" type="presParOf" srcId="{554C2E8C-4C62-40A2-83DE-9BDEB2507369}" destId="{39FEF652-B9B6-4FDA-8A31-F30EAF5B36F6}" srcOrd="1" destOrd="0" presId="urn:microsoft.com/office/officeart/2018/2/layout/IconCircleList"/>
    <dgm:cxn modelId="{2D5D8309-F964-F04C-A934-9C4A4B6DF25E}" type="presParOf" srcId="{554C2E8C-4C62-40A2-83DE-9BDEB2507369}" destId="{36A965B7-6551-4295-839D-CA71E84EC6EF}" srcOrd="2" destOrd="0" presId="urn:microsoft.com/office/officeart/2018/2/layout/IconCircleList"/>
    <dgm:cxn modelId="{2FC99CCC-FA27-8A44-921B-9B1061A091DD}" type="presParOf" srcId="{554C2E8C-4C62-40A2-83DE-9BDEB2507369}" destId="{1DCB498A-13A5-4917-A63E-6743DB54AA4A}" srcOrd="3" destOrd="0" presId="urn:microsoft.com/office/officeart/2018/2/layout/IconCircleList"/>
    <dgm:cxn modelId="{6CA5AF06-091B-CB4A-BA32-1DCF5ED2355E}" type="presParOf" srcId="{6AF1547E-1468-47A7-B843-A9DF02212BF9}" destId="{2526387A-40E4-47C0-B191-74893D71D21A}" srcOrd="7" destOrd="0" presId="urn:microsoft.com/office/officeart/2018/2/layout/IconCircleList"/>
    <dgm:cxn modelId="{D2129700-B32A-0A4B-9127-13D44351FF3E}" type="presParOf" srcId="{6AF1547E-1468-47A7-B843-A9DF02212BF9}" destId="{8608E7AA-F7B7-43C7-A874-DAFCE5072B8A}" srcOrd="8" destOrd="0" presId="urn:microsoft.com/office/officeart/2018/2/layout/IconCircleList"/>
    <dgm:cxn modelId="{79119C61-6848-6A45-BFD6-58A60197D100}" type="presParOf" srcId="{8608E7AA-F7B7-43C7-A874-DAFCE5072B8A}" destId="{627133EE-45A1-4B50-B37E-05EF5DA564CB}" srcOrd="0" destOrd="0" presId="urn:microsoft.com/office/officeart/2018/2/layout/IconCircleList"/>
    <dgm:cxn modelId="{1B9E8853-B789-BA45-ABC7-8A73AC3ED0F4}" type="presParOf" srcId="{8608E7AA-F7B7-43C7-A874-DAFCE5072B8A}" destId="{0C715D63-4C3D-4FDE-9BE4-A6F5EAFB9A67}" srcOrd="1" destOrd="0" presId="urn:microsoft.com/office/officeart/2018/2/layout/IconCircleList"/>
    <dgm:cxn modelId="{601078E2-FA31-9E48-892B-51BC95B572A0}" type="presParOf" srcId="{8608E7AA-F7B7-43C7-A874-DAFCE5072B8A}" destId="{72E8A1D8-D0C5-4B3F-A656-DDEDAE163AAC}" srcOrd="2" destOrd="0" presId="urn:microsoft.com/office/officeart/2018/2/layout/IconCircleList"/>
    <dgm:cxn modelId="{4391260A-D08A-B541-96E3-7228FFAFE800}" type="presParOf" srcId="{8608E7AA-F7B7-43C7-A874-DAFCE5072B8A}" destId="{B92387A4-3925-4ADE-B183-F07864A93C2D}" srcOrd="3" destOrd="0" presId="urn:microsoft.com/office/officeart/2018/2/layout/IconCircleList"/>
    <dgm:cxn modelId="{0C17EC08-5666-F346-B7C4-4CAD900D2B6D}" type="presParOf" srcId="{6AF1547E-1468-47A7-B843-A9DF02212BF9}" destId="{CA5440C4-BE3E-4286-B220-9E553673A946}" srcOrd="9" destOrd="0" presId="urn:microsoft.com/office/officeart/2018/2/layout/IconCircleList"/>
    <dgm:cxn modelId="{9B56E897-01C6-5147-967E-017362EF084B}" type="presParOf" srcId="{6AF1547E-1468-47A7-B843-A9DF02212BF9}" destId="{B4916037-BCF4-4A11-A015-E7DAEF7B76E7}" srcOrd="10" destOrd="0" presId="urn:microsoft.com/office/officeart/2018/2/layout/IconCircleList"/>
    <dgm:cxn modelId="{D7984EA0-537B-204B-B67A-D1C1F204AB12}" type="presParOf" srcId="{B4916037-BCF4-4A11-A015-E7DAEF7B76E7}" destId="{1F79BD98-6E66-4DED-A5F6-42F42637A0B2}" srcOrd="0" destOrd="0" presId="urn:microsoft.com/office/officeart/2018/2/layout/IconCircleList"/>
    <dgm:cxn modelId="{BBDE430B-6EC6-7F44-964E-54758A4DC061}" type="presParOf" srcId="{B4916037-BCF4-4A11-A015-E7DAEF7B76E7}" destId="{745FAE66-A2E6-4A5E-8642-13CEDF787DE8}" srcOrd="1" destOrd="0" presId="urn:microsoft.com/office/officeart/2018/2/layout/IconCircleList"/>
    <dgm:cxn modelId="{BBB998B6-6025-274E-A88E-DFC42965205A}" type="presParOf" srcId="{B4916037-BCF4-4A11-A015-E7DAEF7B76E7}" destId="{26C05352-078F-4654-BF8D-67D1B962F868}" srcOrd="2" destOrd="0" presId="urn:microsoft.com/office/officeart/2018/2/layout/IconCircleList"/>
    <dgm:cxn modelId="{F7E3C9D2-B237-3449-9774-F26F4425276A}" type="presParOf" srcId="{B4916037-BCF4-4A11-A015-E7DAEF7B76E7}" destId="{3BB6066D-E581-477B-9F25-C6051C69FD0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2C8A29-AA03-45EE-8783-E52F6BAB59A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D1F835D3-F5AE-4261-8FCA-21BC460367AD}">
      <dgm:prSet custT="1"/>
      <dgm:spPr/>
      <dgm:t>
        <a:bodyPr/>
        <a:lstStyle/>
        <a:p>
          <a:pPr>
            <a:defRPr cap="all"/>
          </a:pPr>
          <a:r>
            <a:rPr lang="en-US" sz="1600" dirty="0"/>
            <a:t>Communication</a:t>
          </a:r>
          <a:r>
            <a:rPr lang="en-US" sz="1400" dirty="0"/>
            <a:t> </a:t>
          </a:r>
          <a:r>
            <a:rPr lang="en-US" sz="1600" dirty="0"/>
            <a:t>method</a:t>
          </a:r>
        </a:p>
      </dgm:t>
    </dgm:pt>
    <dgm:pt modelId="{0BD74E46-48CA-4C72-A571-08D036FB807E}" type="parTrans" cxnId="{FB6D3680-8DF5-4D12-A335-4D8A9CC692CE}">
      <dgm:prSet/>
      <dgm:spPr/>
      <dgm:t>
        <a:bodyPr/>
        <a:lstStyle/>
        <a:p>
          <a:endParaRPr lang="en-US"/>
        </a:p>
      </dgm:t>
    </dgm:pt>
    <dgm:pt modelId="{ACB05C40-20A4-4473-A1AB-77E39B1E1DF6}" type="sibTrans" cxnId="{FB6D3680-8DF5-4D12-A335-4D8A9CC692CE}">
      <dgm:prSet/>
      <dgm:spPr/>
      <dgm:t>
        <a:bodyPr/>
        <a:lstStyle/>
        <a:p>
          <a:endParaRPr lang="en-US"/>
        </a:p>
      </dgm:t>
    </dgm:pt>
    <dgm:pt modelId="{808745DD-2821-4A28-9C8B-F74F225CB438}">
      <dgm:prSet/>
      <dgm:spPr/>
      <dgm:t>
        <a:bodyPr/>
        <a:lstStyle/>
        <a:p>
          <a:pPr>
            <a:defRPr cap="all"/>
          </a:pPr>
          <a:r>
            <a:rPr lang="en-US" dirty="0"/>
            <a:t>Conflict Resolution</a:t>
          </a:r>
        </a:p>
      </dgm:t>
    </dgm:pt>
    <dgm:pt modelId="{13170F6C-4432-491A-8569-8DFB115FC390}" type="parTrans" cxnId="{0D088613-65C8-4AB9-BFA3-7A23D9AE1D09}">
      <dgm:prSet/>
      <dgm:spPr/>
      <dgm:t>
        <a:bodyPr/>
        <a:lstStyle/>
        <a:p>
          <a:endParaRPr lang="en-US"/>
        </a:p>
      </dgm:t>
    </dgm:pt>
    <dgm:pt modelId="{55475022-4D5B-4381-9C79-77761DFE4A58}" type="sibTrans" cxnId="{0D088613-65C8-4AB9-BFA3-7A23D9AE1D09}">
      <dgm:prSet/>
      <dgm:spPr/>
      <dgm:t>
        <a:bodyPr/>
        <a:lstStyle/>
        <a:p>
          <a:endParaRPr lang="en-US"/>
        </a:p>
      </dgm:t>
    </dgm:pt>
    <dgm:pt modelId="{AE690227-60F0-476E-9803-E11A32ED8CB1}">
      <dgm:prSet/>
      <dgm:spPr/>
      <dgm:t>
        <a:bodyPr/>
        <a:lstStyle/>
        <a:p>
          <a:pPr>
            <a:defRPr cap="all"/>
          </a:pPr>
          <a:r>
            <a:rPr lang="en-US"/>
            <a:t>Team Accountability</a:t>
          </a:r>
        </a:p>
      </dgm:t>
    </dgm:pt>
    <dgm:pt modelId="{2BD3FA25-B082-4C4F-8842-0B636411C255}" type="parTrans" cxnId="{94BBB036-C2BF-4DD0-88F7-C4AFC89A673B}">
      <dgm:prSet/>
      <dgm:spPr/>
      <dgm:t>
        <a:bodyPr/>
        <a:lstStyle/>
        <a:p>
          <a:endParaRPr lang="en-US"/>
        </a:p>
      </dgm:t>
    </dgm:pt>
    <dgm:pt modelId="{A15984E7-6F9A-4F2F-BA29-A5E96D9556F4}" type="sibTrans" cxnId="{94BBB036-C2BF-4DD0-88F7-C4AFC89A673B}">
      <dgm:prSet/>
      <dgm:spPr/>
      <dgm:t>
        <a:bodyPr/>
        <a:lstStyle/>
        <a:p>
          <a:endParaRPr lang="en-US"/>
        </a:p>
      </dgm:t>
    </dgm:pt>
    <dgm:pt modelId="{C267EF6E-CC75-4C66-978B-05523A02F182}">
      <dgm:prSet/>
      <dgm:spPr/>
      <dgm:t>
        <a:bodyPr/>
        <a:lstStyle/>
        <a:p>
          <a:pPr>
            <a:defRPr cap="all"/>
          </a:pPr>
          <a:r>
            <a:rPr lang="en-US"/>
            <a:t>Team Support</a:t>
          </a:r>
        </a:p>
      </dgm:t>
    </dgm:pt>
    <dgm:pt modelId="{19A169CE-2ED6-4039-BED2-C3544B5A694E}" type="parTrans" cxnId="{3CE77F2D-2D6E-469A-92B2-B759EBBCCC12}">
      <dgm:prSet/>
      <dgm:spPr/>
      <dgm:t>
        <a:bodyPr/>
        <a:lstStyle/>
        <a:p>
          <a:endParaRPr lang="en-US"/>
        </a:p>
      </dgm:t>
    </dgm:pt>
    <dgm:pt modelId="{FEB0A8BD-6FC2-4502-99E1-8AB3ACD0C2F3}" type="sibTrans" cxnId="{3CE77F2D-2D6E-469A-92B2-B759EBBCCC12}">
      <dgm:prSet/>
      <dgm:spPr/>
      <dgm:t>
        <a:bodyPr/>
        <a:lstStyle/>
        <a:p>
          <a:endParaRPr lang="en-US"/>
        </a:p>
      </dgm:t>
    </dgm:pt>
    <dgm:pt modelId="{E2DBC3F6-359C-416F-BEFE-6FA45AC84931}">
      <dgm:prSet/>
      <dgm:spPr/>
      <dgm:t>
        <a:bodyPr/>
        <a:lstStyle/>
        <a:p>
          <a:pPr>
            <a:defRPr cap="all"/>
          </a:pPr>
          <a:r>
            <a:rPr lang="en-US"/>
            <a:t>Review of last year’s DCP report</a:t>
          </a:r>
        </a:p>
      </dgm:t>
    </dgm:pt>
    <dgm:pt modelId="{ADFEBF39-A7E6-413C-AD67-F1BE6B8D6205}" type="parTrans" cxnId="{AD078D13-4549-4F1F-9084-5B03D9F28B5F}">
      <dgm:prSet/>
      <dgm:spPr/>
      <dgm:t>
        <a:bodyPr/>
        <a:lstStyle/>
        <a:p>
          <a:endParaRPr lang="en-US"/>
        </a:p>
      </dgm:t>
    </dgm:pt>
    <dgm:pt modelId="{37872A11-1114-4A48-8628-9C43F375899E}" type="sibTrans" cxnId="{AD078D13-4549-4F1F-9084-5B03D9F28B5F}">
      <dgm:prSet/>
      <dgm:spPr/>
      <dgm:t>
        <a:bodyPr/>
        <a:lstStyle/>
        <a:p>
          <a:endParaRPr lang="en-US"/>
        </a:p>
      </dgm:t>
    </dgm:pt>
    <dgm:pt modelId="{8056073B-75F3-4184-8257-399ACA8760E8}">
      <dgm:prSet/>
      <dgm:spPr/>
      <dgm:t>
        <a:bodyPr/>
        <a:lstStyle/>
        <a:p>
          <a:pPr>
            <a:defRPr cap="all"/>
          </a:pPr>
          <a:r>
            <a:rPr lang="en-US"/>
            <a:t>Goals to Achieve</a:t>
          </a:r>
        </a:p>
      </dgm:t>
    </dgm:pt>
    <dgm:pt modelId="{32AA1A9F-C878-4C37-AA33-BD2DFD7B02D2}" type="parTrans" cxnId="{726EC4BE-93BF-484C-8283-32D41FCEAACB}">
      <dgm:prSet/>
      <dgm:spPr/>
      <dgm:t>
        <a:bodyPr/>
        <a:lstStyle/>
        <a:p>
          <a:endParaRPr lang="en-US"/>
        </a:p>
      </dgm:t>
    </dgm:pt>
    <dgm:pt modelId="{9BF0557B-2223-4F08-8DF2-F7C64885FB3B}" type="sibTrans" cxnId="{726EC4BE-93BF-484C-8283-32D41FCEAACB}">
      <dgm:prSet/>
      <dgm:spPr/>
      <dgm:t>
        <a:bodyPr/>
        <a:lstStyle/>
        <a:p>
          <a:endParaRPr lang="en-US"/>
        </a:p>
      </dgm:t>
    </dgm:pt>
    <dgm:pt modelId="{8E48441F-4424-4388-92D0-C4F5400AAE0C}" type="pres">
      <dgm:prSet presAssocID="{B42C8A29-AA03-45EE-8783-E52F6BAB59A8}" presName="root" presStyleCnt="0">
        <dgm:presLayoutVars>
          <dgm:dir/>
          <dgm:resizeHandles val="exact"/>
        </dgm:presLayoutVars>
      </dgm:prSet>
      <dgm:spPr/>
    </dgm:pt>
    <dgm:pt modelId="{F7266FF9-5E69-4638-BCCE-D5803F202169}" type="pres">
      <dgm:prSet presAssocID="{D1F835D3-F5AE-4261-8FCA-21BC460367AD}" presName="compNode" presStyleCnt="0"/>
      <dgm:spPr/>
    </dgm:pt>
    <dgm:pt modelId="{C647146E-5CB9-4F43-9D3C-EBCC2C130807}" type="pres">
      <dgm:prSet presAssocID="{D1F835D3-F5AE-4261-8FCA-21BC460367AD}" presName="iconBgRect" presStyleLbl="bgShp" presStyleIdx="0" presStyleCnt="6"/>
      <dgm:spPr/>
    </dgm:pt>
    <dgm:pt modelId="{36A52BDD-43B9-4000-9884-B219F6B979C5}" type="pres">
      <dgm:prSet presAssocID="{D1F835D3-F5AE-4261-8FCA-21BC460367A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BC689AD4-06B3-4CAF-92DC-AA897A79E266}" type="pres">
      <dgm:prSet presAssocID="{D1F835D3-F5AE-4261-8FCA-21BC460367AD}" presName="spaceRect" presStyleCnt="0"/>
      <dgm:spPr/>
    </dgm:pt>
    <dgm:pt modelId="{1AD33E90-6D94-43D7-8FFF-D38BCEF9B236}" type="pres">
      <dgm:prSet presAssocID="{D1F835D3-F5AE-4261-8FCA-21BC460367AD}" presName="textRect" presStyleLbl="revTx" presStyleIdx="0" presStyleCnt="6" custScaleX="119041">
        <dgm:presLayoutVars>
          <dgm:chMax val="1"/>
          <dgm:chPref val="1"/>
        </dgm:presLayoutVars>
      </dgm:prSet>
      <dgm:spPr/>
    </dgm:pt>
    <dgm:pt modelId="{80014EC3-D60A-4890-A0BD-A797AE1A8F5E}" type="pres">
      <dgm:prSet presAssocID="{ACB05C40-20A4-4473-A1AB-77E39B1E1DF6}" presName="sibTrans" presStyleCnt="0"/>
      <dgm:spPr/>
    </dgm:pt>
    <dgm:pt modelId="{B95D3266-7075-41EA-BC77-C4CEAA88214D}" type="pres">
      <dgm:prSet presAssocID="{808745DD-2821-4A28-9C8B-F74F225CB438}" presName="compNode" presStyleCnt="0"/>
      <dgm:spPr/>
    </dgm:pt>
    <dgm:pt modelId="{1730B6A2-FD3E-45D1-884E-2F4171C8A3A0}" type="pres">
      <dgm:prSet presAssocID="{808745DD-2821-4A28-9C8B-F74F225CB438}" presName="iconBgRect" presStyleLbl="bgShp" presStyleIdx="1" presStyleCnt="6"/>
      <dgm:spPr/>
    </dgm:pt>
    <dgm:pt modelId="{15522760-1178-43EF-B247-54262ADE1826}" type="pres">
      <dgm:prSet presAssocID="{808745DD-2821-4A28-9C8B-F74F225CB43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5C6F521-B8D1-4AC9-9774-64AD23F8FA4E}" type="pres">
      <dgm:prSet presAssocID="{808745DD-2821-4A28-9C8B-F74F225CB438}" presName="spaceRect" presStyleCnt="0"/>
      <dgm:spPr/>
    </dgm:pt>
    <dgm:pt modelId="{F5D6CE74-0871-4A08-B257-7F2CC10E4923}" type="pres">
      <dgm:prSet presAssocID="{808745DD-2821-4A28-9C8B-F74F225CB438}" presName="textRect" presStyleLbl="revTx" presStyleIdx="1" presStyleCnt="6">
        <dgm:presLayoutVars>
          <dgm:chMax val="1"/>
          <dgm:chPref val="1"/>
        </dgm:presLayoutVars>
      </dgm:prSet>
      <dgm:spPr/>
    </dgm:pt>
    <dgm:pt modelId="{5281D6D8-6A28-4B46-A789-ED77BB4625FE}" type="pres">
      <dgm:prSet presAssocID="{55475022-4D5B-4381-9C79-77761DFE4A58}" presName="sibTrans" presStyleCnt="0"/>
      <dgm:spPr/>
    </dgm:pt>
    <dgm:pt modelId="{08AD9C40-F713-4952-A098-1D5ED5845212}" type="pres">
      <dgm:prSet presAssocID="{AE690227-60F0-476E-9803-E11A32ED8CB1}" presName="compNode" presStyleCnt="0"/>
      <dgm:spPr/>
    </dgm:pt>
    <dgm:pt modelId="{452694E8-E6FA-41A1-A9A0-ABE5ADBF11A3}" type="pres">
      <dgm:prSet presAssocID="{AE690227-60F0-476E-9803-E11A32ED8CB1}" presName="iconBgRect" presStyleLbl="bgShp" presStyleIdx="2" presStyleCnt="6"/>
      <dgm:spPr/>
    </dgm:pt>
    <dgm:pt modelId="{428AED32-8E6B-45CB-8C88-53087ECDE570}" type="pres">
      <dgm:prSet presAssocID="{AE690227-60F0-476E-9803-E11A32ED8CB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2EAF2E7-E783-4498-B533-95F30137DE0A}" type="pres">
      <dgm:prSet presAssocID="{AE690227-60F0-476E-9803-E11A32ED8CB1}" presName="spaceRect" presStyleCnt="0"/>
      <dgm:spPr/>
    </dgm:pt>
    <dgm:pt modelId="{5C2833AE-8458-4B5E-9C2F-0404DD897E7A}" type="pres">
      <dgm:prSet presAssocID="{AE690227-60F0-476E-9803-E11A32ED8CB1}" presName="textRect" presStyleLbl="revTx" presStyleIdx="2" presStyleCnt="6">
        <dgm:presLayoutVars>
          <dgm:chMax val="1"/>
          <dgm:chPref val="1"/>
        </dgm:presLayoutVars>
      </dgm:prSet>
      <dgm:spPr/>
    </dgm:pt>
    <dgm:pt modelId="{43DCDABC-821F-46F7-9437-046874A5504D}" type="pres">
      <dgm:prSet presAssocID="{A15984E7-6F9A-4F2F-BA29-A5E96D9556F4}" presName="sibTrans" presStyleCnt="0"/>
      <dgm:spPr/>
    </dgm:pt>
    <dgm:pt modelId="{2C3E6884-2490-43D7-971F-EDC5199FCDA5}" type="pres">
      <dgm:prSet presAssocID="{C267EF6E-CC75-4C66-978B-05523A02F182}" presName="compNode" presStyleCnt="0"/>
      <dgm:spPr/>
    </dgm:pt>
    <dgm:pt modelId="{40C7DA42-67E5-4F0F-90BD-8A26F3DC99A6}" type="pres">
      <dgm:prSet presAssocID="{C267EF6E-CC75-4C66-978B-05523A02F182}" presName="iconBgRect" presStyleLbl="bgShp" presStyleIdx="3" presStyleCnt="6"/>
      <dgm:spPr/>
    </dgm:pt>
    <dgm:pt modelId="{ABB48A62-14CE-4534-AC79-192D8FC01EF6}" type="pres">
      <dgm:prSet presAssocID="{C267EF6E-CC75-4C66-978B-05523A02F18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5CB91639-4562-4141-B256-AD37BA109AE3}" type="pres">
      <dgm:prSet presAssocID="{C267EF6E-CC75-4C66-978B-05523A02F182}" presName="spaceRect" presStyleCnt="0"/>
      <dgm:spPr/>
    </dgm:pt>
    <dgm:pt modelId="{F189D64D-D3F6-415F-9581-ED91A1253AE4}" type="pres">
      <dgm:prSet presAssocID="{C267EF6E-CC75-4C66-978B-05523A02F182}" presName="textRect" presStyleLbl="revTx" presStyleIdx="3" presStyleCnt="6">
        <dgm:presLayoutVars>
          <dgm:chMax val="1"/>
          <dgm:chPref val="1"/>
        </dgm:presLayoutVars>
      </dgm:prSet>
      <dgm:spPr/>
    </dgm:pt>
    <dgm:pt modelId="{02642E78-3823-4768-AA0F-390CE3E318E2}" type="pres">
      <dgm:prSet presAssocID="{FEB0A8BD-6FC2-4502-99E1-8AB3ACD0C2F3}" presName="sibTrans" presStyleCnt="0"/>
      <dgm:spPr/>
    </dgm:pt>
    <dgm:pt modelId="{DD9F4AD3-B8F2-411E-8338-E827F279FC3E}" type="pres">
      <dgm:prSet presAssocID="{E2DBC3F6-359C-416F-BEFE-6FA45AC84931}" presName="compNode" presStyleCnt="0"/>
      <dgm:spPr/>
    </dgm:pt>
    <dgm:pt modelId="{D08CB67A-8C14-4FB5-ACF4-607DDA2315A6}" type="pres">
      <dgm:prSet presAssocID="{E2DBC3F6-359C-416F-BEFE-6FA45AC84931}" presName="iconBgRect" presStyleLbl="bgShp" presStyleIdx="4" presStyleCnt="6"/>
      <dgm:spPr/>
    </dgm:pt>
    <dgm:pt modelId="{31E2CEBA-D3E9-4B8E-A30D-E6C3E6FC2507}" type="pres">
      <dgm:prSet presAssocID="{E2DBC3F6-359C-416F-BEFE-6FA45AC8493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57A98A8-334B-4D70-9892-7EE038919BE7}" type="pres">
      <dgm:prSet presAssocID="{E2DBC3F6-359C-416F-BEFE-6FA45AC84931}" presName="spaceRect" presStyleCnt="0"/>
      <dgm:spPr/>
    </dgm:pt>
    <dgm:pt modelId="{A9862299-5728-4A35-B2DF-48C5F20EC0EF}" type="pres">
      <dgm:prSet presAssocID="{E2DBC3F6-359C-416F-BEFE-6FA45AC84931}" presName="textRect" presStyleLbl="revTx" presStyleIdx="4" presStyleCnt="6">
        <dgm:presLayoutVars>
          <dgm:chMax val="1"/>
          <dgm:chPref val="1"/>
        </dgm:presLayoutVars>
      </dgm:prSet>
      <dgm:spPr/>
    </dgm:pt>
    <dgm:pt modelId="{8ABF0194-2FBF-44B2-A897-E15CFC235637}" type="pres">
      <dgm:prSet presAssocID="{37872A11-1114-4A48-8628-9C43F375899E}" presName="sibTrans" presStyleCnt="0"/>
      <dgm:spPr/>
    </dgm:pt>
    <dgm:pt modelId="{EEF58ABC-6CE1-48D9-B654-4F646C8186CF}" type="pres">
      <dgm:prSet presAssocID="{8056073B-75F3-4184-8257-399ACA8760E8}" presName="compNode" presStyleCnt="0"/>
      <dgm:spPr/>
    </dgm:pt>
    <dgm:pt modelId="{D84FCF93-BE6C-4B12-8CAC-CFA1EA403648}" type="pres">
      <dgm:prSet presAssocID="{8056073B-75F3-4184-8257-399ACA8760E8}" presName="iconBgRect" presStyleLbl="bgShp" presStyleIdx="5" presStyleCnt="6"/>
      <dgm:spPr/>
    </dgm:pt>
    <dgm:pt modelId="{C7ABC1A6-39F4-4D46-8B92-FE36DBDD122D}" type="pres">
      <dgm:prSet presAssocID="{8056073B-75F3-4184-8257-399ACA8760E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33620122-7262-4F36-BA23-D9A1283F2FCE}" type="pres">
      <dgm:prSet presAssocID="{8056073B-75F3-4184-8257-399ACA8760E8}" presName="spaceRect" presStyleCnt="0"/>
      <dgm:spPr/>
    </dgm:pt>
    <dgm:pt modelId="{646E7A2A-F4BD-4154-82E7-69DA9259302A}" type="pres">
      <dgm:prSet presAssocID="{8056073B-75F3-4184-8257-399ACA8760E8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01121800-E237-4F00-9DA3-6A76B5351D90}" type="presOf" srcId="{D1F835D3-F5AE-4261-8FCA-21BC460367AD}" destId="{1AD33E90-6D94-43D7-8FFF-D38BCEF9B236}" srcOrd="0" destOrd="0" presId="urn:microsoft.com/office/officeart/2018/5/layout/IconCircleLabelList"/>
    <dgm:cxn modelId="{A8BCAE06-BD4F-4FF7-9DC5-1F5942A39173}" type="presOf" srcId="{E2DBC3F6-359C-416F-BEFE-6FA45AC84931}" destId="{A9862299-5728-4A35-B2DF-48C5F20EC0EF}" srcOrd="0" destOrd="0" presId="urn:microsoft.com/office/officeart/2018/5/layout/IconCircleLabelList"/>
    <dgm:cxn modelId="{0D088613-65C8-4AB9-BFA3-7A23D9AE1D09}" srcId="{B42C8A29-AA03-45EE-8783-E52F6BAB59A8}" destId="{808745DD-2821-4A28-9C8B-F74F225CB438}" srcOrd="1" destOrd="0" parTransId="{13170F6C-4432-491A-8569-8DFB115FC390}" sibTransId="{55475022-4D5B-4381-9C79-77761DFE4A58}"/>
    <dgm:cxn modelId="{AD078D13-4549-4F1F-9084-5B03D9F28B5F}" srcId="{B42C8A29-AA03-45EE-8783-E52F6BAB59A8}" destId="{E2DBC3F6-359C-416F-BEFE-6FA45AC84931}" srcOrd="4" destOrd="0" parTransId="{ADFEBF39-A7E6-413C-AD67-F1BE6B8D6205}" sibTransId="{37872A11-1114-4A48-8628-9C43F375899E}"/>
    <dgm:cxn modelId="{2C050929-B6CE-405D-938D-B39BB9543329}" type="presOf" srcId="{C267EF6E-CC75-4C66-978B-05523A02F182}" destId="{F189D64D-D3F6-415F-9581-ED91A1253AE4}" srcOrd="0" destOrd="0" presId="urn:microsoft.com/office/officeart/2018/5/layout/IconCircleLabelList"/>
    <dgm:cxn modelId="{3CE77F2D-2D6E-469A-92B2-B759EBBCCC12}" srcId="{B42C8A29-AA03-45EE-8783-E52F6BAB59A8}" destId="{C267EF6E-CC75-4C66-978B-05523A02F182}" srcOrd="3" destOrd="0" parTransId="{19A169CE-2ED6-4039-BED2-C3544B5A694E}" sibTransId="{FEB0A8BD-6FC2-4502-99E1-8AB3ACD0C2F3}"/>
    <dgm:cxn modelId="{94BBB036-C2BF-4DD0-88F7-C4AFC89A673B}" srcId="{B42C8A29-AA03-45EE-8783-E52F6BAB59A8}" destId="{AE690227-60F0-476E-9803-E11A32ED8CB1}" srcOrd="2" destOrd="0" parTransId="{2BD3FA25-B082-4C4F-8842-0B636411C255}" sibTransId="{A15984E7-6F9A-4F2F-BA29-A5E96D9556F4}"/>
    <dgm:cxn modelId="{6715874C-ED85-4295-99D4-C343FDCE4982}" type="presOf" srcId="{808745DD-2821-4A28-9C8B-F74F225CB438}" destId="{F5D6CE74-0871-4A08-B257-7F2CC10E4923}" srcOrd="0" destOrd="0" presId="urn:microsoft.com/office/officeart/2018/5/layout/IconCircleLabelList"/>
    <dgm:cxn modelId="{ABE6787B-A568-4105-B59B-20E8B6E6D947}" type="presOf" srcId="{8056073B-75F3-4184-8257-399ACA8760E8}" destId="{646E7A2A-F4BD-4154-82E7-69DA9259302A}" srcOrd="0" destOrd="0" presId="urn:microsoft.com/office/officeart/2018/5/layout/IconCircleLabelList"/>
    <dgm:cxn modelId="{FB6D3680-8DF5-4D12-A335-4D8A9CC692CE}" srcId="{B42C8A29-AA03-45EE-8783-E52F6BAB59A8}" destId="{D1F835D3-F5AE-4261-8FCA-21BC460367AD}" srcOrd="0" destOrd="0" parTransId="{0BD74E46-48CA-4C72-A571-08D036FB807E}" sibTransId="{ACB05C40-20A4-4473-A1AB-77E39B1E1DF6}"/>
    <dgm:cxn modelId="{CF5CC8BD-5FD6-43BF-A8B5-C099EC5EE9C4}" type="presOf" srcId="{B42C8A29-AA03-45EE-8783-E52F6BAB59A8}" destId="{8E48441F-4424-4388-92D0-C4F5400AAE0C}" srcOrd="0" destOrd="0" presId="urn:microsoft.com/office/officeart/2018/5/layout/IconCircleLabelList"/>
    <dgm:cxn modelId="{726EC4BE-93BF-484C-8283-32D41FCEAACB}" srcId="{B42C8A29-AA03-45EE-8783-E52F6BAB59A8}" destId="{8056073B-75F3-4184-8257-399ACA8760E8}" srcOrd="5" destOrd="0" parTransId="{32AA1A9F-C878-4C37-AA33-BD2DFD7B02D2}" sibTransId="{9BF0557B-2223-4F08-8DF2-F7C64885FB3B}"/>
    <dgm:cxn modelId="{0D9299CF-2045-4FD1-9A7F-181C1664CCCB}" type="presOf" srcId="{AE690227-60F0-476E-9803-E11A32ED8CB1}" destId="{5C2833AE-8458-4B5E-9C2F-0404DD897E7A}" srcOrd="0" destOrd="0" presId="urn:microsoft.com/office/officeart/2018/5/layout/IconCircleLabelList"/>
    <dgm:cxn modelId="{4E32A268-12FF-4753-A35A-A05ACDEE726D}" type="presParOf" srcId="{8E48441F-4424-4388-92D0-C4F5400AAE0C}" destId="{F7266FF9-5E69-4638-BCCE-D5803F202169}" srcOrd="0" destOrd="0" presId="urn:microsoft.com/office/officeart/2018/5/layout/IconCircleLabelList"/>
    <dgm:cxn modelId="{8466A8B6-4C31-4B28-B863-E6D9690F2A6D}" type="presParOf" srcId="{F7266FF9-5E69-4638-BCCE-D5803F202169}" destId="{C647146E-5CB9-4F43-9D3C-EBCC2C130807}" srcOrd="0" destOrd="0" presId="urn:microsoft.com/office/officeart/2018/5/layout/IconCircleLabelList"/>
    <dgm:cxn modelId="{B0994D8C-9A0C-41A9-A076-BA4DD9327024}" type="presParOf" srcId="{F7266FF9-5E69-4638-BCCE-D5803F202169}" destId="{36A52BDD-43B9-4000-9884-B219F6B979C5}" srcOrd="1" destOrd="0" presId="urn:microsoft.com/office/officeart/2018/5/layout/IconCircleLabelList"/>
    <dgm:cxn modelId="{ED2D1CE5-29B7-41DD-8C32-01B728C48A63}" type="presParOf" srcId="{F7266FF9-5E69-4638-BCCE-D5803F202169}" destId="{BC689AD4-06B3-4CAF-92DC-AA897A79E266}" srcOrd="2" destOrd="0" presId="urn:microsoft.com/office/officeart/2018/5/layout/IconCircleLabelList"/>
    <dgm:cxn modelId="{576ABF79-9572-42FD-AC15-CA93E3629F33}" type="presParOf" srcId="{F7266FF9-5E69-4638-BCCE-D5803F202169}" destId="{1AD33E90-6D94-43D7-8FFF-D38BCEF9B236}" srcOrd="3" destOrd="0" presId="urn:microsoft.com/office/officeart/2018/5/layout/IconCircleLabelList"/>
    <dgm:cxn modelId="{3898ABE8-C06E-47AF-8057-972F52B78AC3}" type="presParOf" srcId="{8E48441F-4424-4388-92D0-C4F5400AAE0C}" destId="{80014EC3-D60A-4890-A0BD-A797AE1A8F5E}" srcOrd="1" destOrd="0" presId="urn:microsoft.com/office/officeart/2018/5/layout/IconCircleLabelList"/>
    <dgm:cxn modelId="{396639AF-980D-406C-8EE7-1A3C2C03D595}" type="presParOf" srcId="{8E48441F-4424-4388-92D0-C4F5400AAE0C}" destId="{B95D3266-7075-41EA-BC77-C4CEAA88214D}" srcOrd="2" destOrd="0" presId="urn:microsoft.com/office/officeart/2018/5/layout/IconCircleLabelList"/>
    <dgm:cxn modelId="{2EC90E26-572D-407F-A501-56F29E660B47}" type="presParOf" srcId="{B95D3266-7075-41EA-BC77-C4CEAA88214D}" destId="{1730B6A2-FD3E-45D1-884E-2F4171C8A3A0}" srcOrd="0" destOrd="0" presId="urn:microsoft.com/office/officeart/2018/5/layout/IconCircleLabelList"/>
    <dgm:cxn modelId="{BEE09096-D8FB-4CD3-BC57-EBB959925E0E}" type="presParOf" srcId="{B95D3266-7075-41EA-BC77-C4CEAA88214D}" destId="{15522760-1178-43EF-B247-54262ADE1826}" srcOrd="1" destOrd="0" presId="urn:microsoft.com/office/officeart/2018/5/layout/IconCircleLabelList"/>
    <dgm:cxn modelId="{9705539A-AC7E-43EB-B528-FAA97D53CC5C}" type="presParOf" srcId="{B95D3266-7075-41EA-BC77-C4CEAA88214D}" destId="{35C6F521-B8D1-4AC9-9774-64AD23F8FA4E}" srcOrd="2" destOrd="0" presId="urn:microsoft.com/office/officeart/2018/5/layout/IconCircleLabelList"/>
    <dgm:cxn modelId="{6DEF3DF8-D736-4DF2-B8B8-806F02196393}" type="presParOf" srcId="{B95D3266-7075-41EA-BC77-C4CEAA88214D}" destId="{F5D6CE74-0871-4A08-B257-7F2CC10E4923}" srcOrd="3" destOrd="0" presId="urn:microsoft.com/office/officeart/2018/5/layout/IconCircleLabelList"/>
    <dgm:cxn modelId="{79B2B47D-F25F-4FB4-AE9B-19D9DEACC576}" type="presParOf" srcId="{8E48441F-4424-4388-92D0-C4F5400AAE0C}" destId="{5281D6D8-6A28-4B46-A789-ED77BB4625FE}" srcOrd="3" destOrd="0" presId="urn:microsoft.com/office/officeart/2018/5/layout/IconCircleLabelList"/>
    <dgm:cxn modelId="{B45E7B17-C2D3-4D7A-BDE6-CC85EF056509}" type="presParOf" srcId="{8E48441F-4424-4388-92D0-C4F5400AAE0C}" destId="{08AD9C40-F713-4952-A098-1D5ED5845212}" srcOrd="4" destOrd="0" presId="urn:microsoft.com/office/officeart/2018/5/layout/IconCircleLabelList"/>
    <dgm:cxn modelId="{D965E26C-7846-4F5D-B0AB-D3AA481D2A33}" type="presParOf" srcId="{08AD9C40-F713-4952-A098-1D5ED5845212}" destId="{452694E8-E6FA-41A1-A9A0-ABE5ADBF11A3}" srcOrd="0" destOrd="0" presId="urn:microsoft.com/office/officeart/2018/5/layout/IconCircleLabelList"/>
    <dgm:cxn modelId="{66026F45-84E3-4289-A3A2-4C29498BBACB}" type="presParOf" srcId="{08AD9C40-F713-4952-A098-1D5ED5845212}" destId="{428AED32-8E6B-45CB-8C88-53087ECDE570}" srcOrd="1" destOrd="0" presId="urn:microsoft.com/office/officeart/2018/5/layout/IconCircleLabelList"/>
    <dgm:cxn modelId="{8EECEA28-B605-4A7B-B10B-E3E902AF8A6F}" type="presParOf" srcId="{08AD9C40-F713-4952-A098-1D5ED5845212}" destId="{B2EAF2E7-E783-4498-B533-95F30137DE0A}" srcOrd="2" destOrd="0" presId="urn:microsoft.com/office/officeart/2018/5/layout/IconCircleLabelList"/>
    <dgm:cxn modelId="{C9DBAC99-9A62-4720-A7C1-0A6BB2EA7B32}" type="presParOf" srcId="{08AD9C40-F713-4952-A098-1D5ED5845212}" destId="{5C2833AE-8458-4B5E-9C2F-0404DD897E7A}" srcOrd="3" destOrd="0" presId="urn:microsoft.com/office/officeart/2018/5/layout/IconCircleLabelList"/>
    <dgm:cxn modelId="{9E223EB0-6972-4475-A879-36F73955CEBC}" type="presParOf" srcId="{8E48441F-4424-4388-92D0-C4F5400AAE0C}" destId="{43DCDABC-821F-46F7-9437-046874A5504D}" srcOrd="5" destOrd="0" presId="urn:microsoft.com/office/officeart/2018/5/layout/IconCircleLabelList"/>
    <dgm:cxn modelId="{B659573E-4548-4D21-ADE8-8A6B4C0B1492}" type="presParOf" srcId="{8E48441F-4424-4388-92D0-C4F5400AAE0C}" destId="{2C3E6884-2490-43D7-971F-EDC5199FCDA5}" srcOrd="6" destOrd="0" presId="urn:microsoft.com/office/officeart/2018/5/layout/IconCircleLabelList"/>
    <dgm:cxn modelId="{2BB86DA9-96BD-4D81-81C7-6F0D2BD2E9F0}" type="presParOf" srcId="{2C3E6884-2490-43D7-971F-EDC5199FCDA5}" destId="{40C7DA42-67E5-4F0F-90BD-8A26F3DC99A6}" srcOrd="0" destOrd="0" presId="urn:microsoft.com/office/officeart/2018/5/layout/IconCircleLabelList"/>
    <dgm:cxn modelId="{CEDF1434-68D0-42C7-A029-5AD4D8D69990}" type="presParOf" srcId="{2C3E6884-2490-43D7-971F-EDC5199FCDA5}" destId="{ABB48A62-14CE-4534-AC79-192D8FC01EF6}" srcOrd="1" destOrd="0" presId="urn:microsoft.com/office/officeart/2018/5/layout/IconCircleLabelList"/>
    <dgm:cxn modelId="{B086E88C-2099-4AEE-9405-F96FD4569493}" type="presParOf" srcId="{2C3E6884-2490-43D7-971F-EDC5199FCDA5}" destId="{5CB91639-4562-4141-B256-AD37BA109AE3}" srcOrd="2" destOrd="0" presId="urn:microsoft.com/office/officeart/2018/5/layout/IconCircleLabelList"/>
    <dgm:cxn modelId="{7D7DD668-AE6B-47D2-92DE-B10243738BC1}" type="presParOf" srcId="{2C3E6884-2490-43D7-971F-EDC5199FCDA5}" destId="{F189D64D-D3F6-415F-9581-ED91A1253AE4}" srcOrd="3" destOrd="0" presId="urn:microsoft.com/office/officeart/2018/5/layout/IconCircleLabelList"/>
    <dgm:cxn modelId="{F2999AB9-5326-4DE0-B241-E49DDFDC6191}" type="presParOf" srcId="{8E48441F-4424-4388-92D0-C4F5400AAE0C}" destId="{02642E78-3823-4768-AA0F-390CE3E318E2}" srcOrd="7" destOrd="0" presId="urn:microsoft.com/office/officeart/2018/5/layout/IconCircleLabelList"/>
    <dgm:cxn modelId="{788E105C-A7EA-48CC-9196-8726AE604AD2}" type="presParOf" srcId="{8E48441F-4424-4388-92D0-C4F5400AAE0C}" destId="{DD9F4AD3-B8F2-411E-8338-E827F279FC3E}" srcOrd="8" destOrd="0" presId="urn:microsoft.com/office/officeart/2018/5/layout/IconCircleLabelList"/>
    <dgm:cxn modelId="{0BCD0453-B0A8-4E5F-AEAC-2B21D76F4FC9}" type="presParOf" srcId="{DD9F4AD3-B8F2-411E-8338-E827F279FC3E}" destId="{D08CB67A-8C14-4FB5-ACF4-607DDA2315A6}" srcOrd="0" destOrd="0" presId="urn:microsoft.com/office/officeart/2018/5/layout/IconCircleLabelList"/>
    <dgm:cxn modelId="{AB77C96A-0E58-4444-AF3C-7FD5B88D772F}" type="presParOf" srcId="{DD9F4AD3-B8F2-411E-8338-E827F279FC3E}" destId="{31E2CEBA-D3E9-4B8E-A30D-E6C3E6FC2507}" srcOrd="1" destOrd="0" presId="urn:microsoft.com/office/officeart/2018/5/layout/IconCircleLabelList"/>
    <dgm:cxn modelId="{B6B9AA82-F19D-4131-BF84-0A4BB2BFB035}" type="presParOf" srcId="{DD9F4AD3-B8F2-411E-8338-E827F279FC3E}" destId="{C57A98A8-334B-4D70-9892-7EE038919BE7}" srcOrd="2" destOrd="0" presId="urn:microsoft.com/office/officeart/2018/5/layout/IconCircleLabelList"/>
    <dgm:cxn modelId="{0B256DA7-839A-4EEE-854E-E57BEA31C235}" type="presParOf" srcId="{DD9F4AD3-B8F2-411E-8338-E827F279FC3E}" destId="{A9862299-5728-4A35-B2DF-48C5F20EC0EF}" srcOrd="3" destOrd="0" presId="urn:microsoft.com/office/officeart/2018/5/layout/IconCircleLabelList"/>
    <dgm:cxn modelId="{DA3B8158-707E-44FD-88EB-B28F5495D9FA}" type="presParOf" srcId="{8E48441F-4424-4388-92D0-C4F5400AAE0C}" destId="{8ABF0194-2FBF-44B2-A897-E15CFC235637}" srcOrd="9" destOrd="0" presId="urn:microsoft.com/office/officeart/2018/5/layout/IconCircleLabelList"/>
    <dgm:cxn modelId="{01B50934-B808-409A-BC68-C7E50F4BA3A9}" type="presParOf" srcId="{8E48441F-4424-4388-92D0-C4F5400AAE0C}" destId="{EEF58ABC-6CE1-48D9-B654-4F646C8186CF}" srcOrd="10" destOrd="0" presId="urn:microsoft.com/office/officeart/2018/5/layout/IconCircleLabelList"/>
    <dgm:cxn modelId="{9D5C487D-DD07-4C3B-BB31-67B597F5D182}" type="presParOf" srcId="{EEF58ABC-6CE1-48D9-B654-4F646C8186CF}" destId="{D84FCF93-BE6C-4B12-8CAC-CFA1EA403648}" srcOrd="0" destOrd="0" presId="urn:microsoft.com/office/officeart/2018/5/layout/IconCircleLabelList"/>
    <dgm:cxn modelId="{95751A7E-439B-4242-BD82-5401523ECB36}" type="presParOf" srcId="{EEF58ABC-6CE1-48D9-B654-4F646C8186CF}" destId="{C7ABC1A6-39F4-4D46-8B92-FE36DBDD122D}" srcOrd="1" destOrd="0" presId="urn:microsoft.com/office/officeart/2018/5/layout/IconCircleLabelList"/>
    <dgm:cxn modelId="{36DED3AF-52D9-4D26-BDB6-93C3EF38980E}" type="presParOf" srcId="{EEF58ABC-6CE1-48D9-B654-4F646C8186CF}" destId="{33620122-7262-4F36-BA23-D9A1283F2FCE}" srcOrd="2" destOrd="0" presId="urn:microsoft.com/office/officeart/2018/5/layout/IconCircleLabelList"/>
    <dgm:cxn modelId="{37256E2F-277C-4D4C-B9E8-5D4BF23FC0CB}" type="presParOf" srcId="{EEF58ABC-6CE1-48D9-B654-4F646C8186CF}" destId="{646E7A2A-F4BD-4154-82E7-69DA9259302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BF16DA-E9F0-EE40-A9EC-C3A2B140F71B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5CDB69C1-511C-1A46-8CE0-27153BDAF99E}">
      <dgm:prSet phldrT="[Text]"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Club Success Plan</a:t>
          </a:r>
        </a:p>
      </dgm:t>
    </dgm:pt>
    <dgm:pt modelId="{D3F75069-E61F-EF42-A62E-98C5E49F7A5B}" type="parTrans" cxnId="{4CDC4A00-B7DB-1D41-9EEF-5999D475351A}">
      <dgm:prSet/>
      <dgm:spPr/>
      <dgm:t>
        <a:bodyPr/>
        <a:lstStyle/>
        <a:p>
          <a:endParaRPr lang="en-US"/>
        </a:p>
      </dgm:t>
    </dgm:pt>
    <dgm:pt modelId="{3A16703A-EA42-9042-AEF1-98FE444D4116}" type="sibTrans" cxnId="{4CDC4A00-B7DB-1D41-9EEF-5999D475351A}">
      <dgm:prSet/>
      <dgm:spPr/>
      <dgm:t>
        <a:bodyPr/>
        <a:lstStyle/>
        <a:p>
          <a:endParaRPr lang="en-US"/>
        </a:p>
      </dgm:t>
    </dgm:pt>
    <dgm:pt modelId="{615388B0-42CD-E946-A22B-49ED5F7FCF23}">
      <dgm:prSet phldrT="[Text]"/>
      <dgm:spPr/>
      <dgm:t>
        <a:bodyPr/>
        <a:lstStyle/>
        <a:p>
          <a:r>
            <a:rPr lang="en-US" dirty="0">
              <a:solidFill>
                <a:schemeClr val="accent3">
                  <a:lumMod val="75000"/>
                </a:schemeClr>
              </a:solidFill>
            </a:rPr>
            <a:t>Distinguished Club Program</a:t>
          </a:r>
        </a:p>
      </dgm:t>
    </dgm:pt>
    <dgm:pt modelId="{2096521D-3883-924B-BDDB-757A78CF7CFD}" type="parTrans" cxnId="{0E7A5FC1-0CF2-E948-8110-3979EE57A7D8}">
      <dgm:prSet/>
      <dgm:spPr/>
      <dgm:t>
        <a:bodyPr/>
        <a:lstStyle/>
        <a:p>
          <a:endParaRPr lang="en-US"/>
        </a:p>
      </dgm:t>
    </dgm:pt>
    <dgm:pt modelId="{9B9D79F0-3F06-D242-B39D-1FEF4CC22677}" type="sibTrans" cxnId="{0E7A5FC1-0CF2-E948-8110-3979EE57A7D8}">
      <dgm:prSet/>
      <dgm:spPr/>
      <dgm:t>
        <a:bodyPr/>
        <a:lstStyle/>
        <a:p>
          <a:endParaRPr lang="en-US"/>
        </a:p>
      </dgm:t>
    </dgm:pt>
    <dgm:pt modelId="{2B7048CC-0064-3C46-8097-90EBA5C2CB2C}">
      <dgm:prSet phldrT="[Text]"/>
      <dgm:spPr/>
      <dgm:t>
        <a:bodyPr/>
        <a:lstStyle/>
        <a:p>
          <a:r>
            <a:rPr lang="en-US" dirty="0">
              <a:solidFill>
                <a:schemeClr val="accent2">
                  <a:lumMod val="75000"/>
                </a:schemeClr>
              </a:solidFill>
            </a:rPr>
            <a:t>Moments of Truth</a:t>
          </a:r>
        </a:p>
      </dgm:t>
    </dgm:pt>
    <dgm:pt modelId="{154EFFC9-85B2-CA4E-BFC6-6E7EFB282E1F}" type="parTrans" cxnId="{B139908B-1CF7-DB40-8E6A-0E0E60B06150}">
      <dgm:prSet/>
      <dgm:spPr/>
      <dgm:t>
        <a:bodyPr/>
        <a:lstStyle/>
        <a:p>
          <a:endParaRPr lang="en-US"/>
        </a:p>
      </dgm:t>
    </dgm:pt>
    <dgm:pt modelId="{1A77842E-0784-C64E-9234-20C61EC3C458}" type="sibTrans" cxnId="{B139908B-1CF7-DB40-8E6A-0E0E60B06150}">
      <dgm:prSet/>
      <dgm:spPr/>
      <dgm:t>
        <a:bodyPr/>
        <a:lstStyle/>
        <a:p>
          <a:endParaRPr lang="en-US"/>
        </a:p>
      </dgm:t>
    </dgm:pt>
    <dgm:pt modelId="{8DF1F210-F695-C14A-9F96-53B08A6BE7FD}" type="pres">
      <dgm:prSet presAssocID="{30BF16DA-E9F0-EE40-A9EC-C3A2B140F71B}" presName="Name0" presStyleCnt="0">
        <dgm:presLayoutVars>
          <dgm:dir/>
          <dgm:animLvl val="lvl"/>
          <dgm:resizeHandles val="exact"/>
        </dgm:presLayoutVars>
      </dgm:prSet>
      <dgm:spPr/>
    </dgm:pt>
    <dgm:pt modelId="{0E4F86F7-0CBD-DE42-B65C-EDC6D9CCB937}" type="pres">
      <dgm:prSet presAssocID="{5CDB69C1-511C-1A46-8CE0-27153BDAF99E}" presName="Name8" presStyleCnt="0"/>
      <dgm:spPr/>
    </dgm:pt>
    <dgm:pt modelId="{9C0AD077-92B9-4E45-83E7-B22680BC7A44}" type="pres">
      <dgm:prSet presAssocID="{5CDB69C1-511C-1A46-8CE0-27153BDAF99E}" presName="level" presStyleLbl="node1" presStyleIdx="0" presStyleCnt="3">
        <dgm:presLayoutVars>
          <dgm:chMax val="1"/>
          <dgm:bulletEnabled val="1"/>
        </dgm:presLayoutVars>
      </dgm:prSet>
      <dgm:spPr/>
    </dgm:pt>
    <dgm:pt modelId="{6C94F7F7-91E7-2C4D-89D8-BEDFC7CE8F78}" type="pres">
      <dgm:prSet presAssocID="{5CDB69C1-511C-1A46-8CE0-27153BDAF99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E692F6F-6240-A447-B1D1-3BA6BED7956B}" type="pres">
      <dgm:prSet presAssocID="{615388B0-42CD-E946-A22B-49ED5F7FCF23}" presName="Name8" presStyleCnt="0"/>
      <dgm:spPr/>
    </dgm:pt>
    <dgm:pt modelId="{71FDFED2-DD46-4F41-BB96-1FC69CA0C836}" type="pres">
      <dgm:prSet presAssocID="{615388B0-42CD-E946-A22B-49ED5F7FCF23}" presName="level" presStyleLbl="node1" presStyleIdx="1" presStyleCnt="3">
        <dgm:presLayoutVars>
          <dgm:chMax val="1"/>
          <dgm:bulletEnabled val="1"/>
        </dgm:presLayoutVars>
      </dgm:prSet>
      <dgm:spPr/>
    </dgm:pt>
    <dgm:pt modelId="{17C28D70-C272-7848-ADD5-3199529BF8D1}" type="pres">
      <dgm:prSet presAssocID="{615388B0-42CD-E946-A22B-49ED5F7FCF2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A60737D-4C22-9642-B289-5056BD97543E}" type="pres">
      <dgm:prSet presAssocID="{2B7048CC-0064-3C46-8097-90EBA5C2CB2C}" presName="Name8" presStyleCnt="0"/>
      <dgm:spPr/>
    </dgm:pt>
    <dgm:pt modelId="{60BA5BE7-6966-E843-A8D5-3C15973B85F0}" type="pres">
      <dgm:prSet presAssocID="{2B7048CC-0064-3C46-8097-90EBA5C2CB2C}" presName="level" presStyleLbl="node1" presStyleIdx="2" presStyleCnt="3">
        <dgm:presLayoutVars>
          <dgm:chMax val="1"/>
          <dgm:bulletEnabled val="1"/>
        </dgm:presLayoutVars>
      </dgm:prSet>
      <dgm:spPr/>
    </dgm:pt>
    <dgm:pt modelId="{EA769ABF-2744-4046-9F2D-8D0F137E6F84}" type="pres">
      <dgm:prSet presAssocID="{2B7048CC-0064-3C46-8097-90EBA5C2CB2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CDC4A00-B7DB-1D41-9EEF-5999D475351A}" srcId="{30BF16DA-E9F0-EE40-A9EC-C3A2B140F71B}" destId="{5CDB69C1-511C-1A46-8CE0-27153BDAF99E}" srcOrd="0" destOrd="0" parTransId="{D3F75069-E61F-EF42-A62E-98C5E49F7A5B}" sibTransId="{3A16703A-EA42-9042-AEF1-98FE444D4116}"/>
    <dgm:cxn modelId="{E1651F3A-DAB7-1F41-BC1A-C4B72DEAA9B1}" type="presOf" srcId="{30BF16DA-E9F0-EE40-A9EC-C3A2B140F71B}" destId="{8DF1F210-F695-C14A-9F96-53B08A6BE7FD}" srcOrd="0" destOrd="0" presId="urn:microsoft.com/office/officeart/2005/8/layout/pyramid1"/>
    <dgm:cxn modelId="{1EE35056-2CB1-7542-B5C4-CD533D25164B}" type="presOf" srcId="{5CDB69C1-511C-1A46-8CE0-27153BDAF99E}" destId="{9C0AD077-92B9-4E45-83E7-B22680BC7A44}" srcOrd="0" destOrd="0" presId="urn:microsoft.com/office/officeart/2005/8/layout/pyramid1"/>
    <dgm:cxn modelId="{FB045A5C-575F-B243-B50A-BE59A993772B}" type="presOf" srcId="{5CDB69C1-511C-1A46-8CE0-27153BDAF99E}" destId="{6C94F7F7-91E7-2C4D-89D8-BEDFC7CE8F78}" srcOrd="1" destOrd="0" presId="urn:microsoft.com/office/officeart/2005/8/layout/pyramid1"/>
    <dgm:cxn modelId="{B139908B-1CF7-DB40-8E6A-0E0E60B06150}" srcId="{30BF16DA-E9F0-EE40-A9EC-C3A2B140F71B}" destId="{2B7048CC-0064-3C46-8097-90EBA5C2CB2C}" srcOrd="2" destOrd="0" parTransId="{154EFFC9-85B2-CA4E-BFC6-6E7EFB282E1F}" sibTransId="{1A77842E-0784-C64E-9234-20C61EC3C458}"/>
    <dgm:cxn modelId="{C24908A0-CCCF-4247-95F4-B09C58AAC71F}" type="presOf" srcId="{2B7048CC-0064-3C46-8097-90EBA5C2CB2C}" destId="{60BA5BE7-6966-E843-A8D5-3C15973B85F0}" srcOrd="0" destOrd="0" presId="urn:microsoft.com/office/officeart/2005/8/layout/pyramid1"/>
    <dgm:cxn modelId="{0E7A5FC1-0CF2-E948-8110-3979EE57A7D8}" srcId="{30BF16DA-E9F0-EE40-A9EC-C3A2B140F71B}" destId="{615388B0-42CD-E946-A22B-49ED5F7FCF23}" srcOrd="1" destOrd="0" parTransId="{2096521D-3883-924B-BDDB-757A78CF7CFD}" sibTransId="{9B9D79F0-3F06-D242-B39D-1FEF4CC22677}"/>
    <dgm:cxn modelId="{E1D4C9D4-C575-2B46-8B5D-776B60D9C3AD}" type="presOf" srcId="{615388B0-42CD-E946-A22B-49ED5F7FCF23}" destId="{17C28D70-C272-7848-ADD5-3199529BF8D1}" srcOrd="1" destOrd="0" presId="urn:microsoft.com/office/officeart/2005/8/layout/pyramid1"/>
    <dgm:cxn modelId="{A5079EFB-6EFF-0C40-8188-7B91018A4B4E}" type="presOf" srcId="{615388B0-42CD-E946-A22B-49ED5F7FCF23}" destId="{71FDFED2-DD46-4F41-BB96-1FC69CA0C836}" srcOrd="0" destOrd="0" presId="urn:microsoft.com/office/officeart/2005/8/layout/pyramid1"/>
    <dgm:cxn modelId="{399C48FF-1A2B-0F48-A665-D9B9B6138F42}" type="presOf" srcId="{2B7048CC-0064-3C46-8097-90EBA5C2CB2C}" destId="{EA769ABF-2744-4046-9F2D-8D0F137E6F84}" srcOrd="1" destOrd="0" presId="urn:microsoft.com/office/officeart/2005/8/layout/pyramid1"/>
    <dgm:cxn modelId="{7BAE680F-4D90-8A4B-BECA-DB3C473E5F1A}" type="presParOf" srcId="{8DF1F210-F695-C14A-9F96-53B08A6BE7FD}" destId="{0E4F86F7-0CBD-DE42-B65C-EDC6D9CCB937}" srcOrd="0" destOrd="0" presId="urn:microsoft.com/office/officeart/2005/8/layout/pyramid1"/>
    <dgm:cxn modelId="{C401B9B6-3DF1-1643-8CC9-B75771C28C89}" type="presParOf" srcId="{0E4F86F7-0CBD-DE42-B65C-EDC6D9CCB937}" destId="{9C0AD077-92B9-4E45-83E7-B22680BC7A44}" srcOrd="0" destOrd="0" presId="urn:microsoft.com/office/officeart/2005/8/layout/pyramid1"/>
    <dgm:cxn modelId="{E55F2973-EB01-B64A-9CEB-78E07F252A7F}" type="presParOf" srcId="{0E4F86F7-0CBD-DE42-B65C-EDC6D9CCB937}" destId="{6C94F7F7-91E7-2C4D-89D8-BEDFC7CE8F78}" srcOrd="1" destOrd="0" presId="urn:microsoft.com/office/officeart/2005/8/layout/pyramid1"/>
    <dgm:cxn modelId="{F1E5CDE4-04D2-8C46-BD96-9C665D26B39C}" type="presParOf" srcId="{8DF1F210-F695-C14A-9F96-53B08A6BE7FD}" destId="{DE692F6F-6240-A447-B1D1-3BA6BED7956B}" srcOrd="1" destOrd="0" presId="urn:microsoft.com/office/officeart/2005/8/layout/pyramid1"/>
    <dgm:cxn modelId="{80F5CAF7-CCDA-B942-972E-CEFDB6A312FC}" type="presParOf" srcId="{DE692F6F-6240-A447-B1D1-3BA6BED7956B}" destId="{71FDFED2-DD46-4F41-BB96-1FC69CA0C836}" srcOrd="0" destOrd="0" presId="urn:microsoft.com/office/officeart/2005/8/layout/pyramid1"/>
    <dgm:cxn modelId="{BD291153-CDBD-FA4D-BB39-233B62856E37}" type="presParOf" srcId="{DE692F6F-6240-A447-B1D1-3BA6BED7956B}" destId="{17C28D70-C272-7848-ADD5-3199529BF8D1}" srcOrd="1" destOrd="0" presId="urn:microsoft.com/office/officeart/2005/8/layout/pyramid1"/>
    <dgm:cxn modelId="{0409D03F-0644-394B-AF76-ACCAE83819B3}" type="presParOf" srcId="{8DF1F210-F695-C14A-9F96-53B08A6BE7FD}" destId="{AA60737D-4C22-9642-B289-5056BD97543E}" srcOrd="2" destOrd="0" presId="urn:microsoft.com/office/officeart/2005/8/layout/pyramid1"/>
    <dgm:cxn modelId="{9A8986B3-677F-C546-BC7B-B56384F69970}" type="presParOf" srcId="{AA60737D-4C22-9642-B289-5056BD97543E}" destId="{60BA5BE7-6966-E843-A8D5-3C15973B85F0}" srcOrd="0" destOrd="0" presId="urn:microsoft.com/office/officeart/2005/8/layout/pyramid1"/>
    <dgm:cxn modelId="{FEB84483-6551-1A46-9D0B-AE58AC868CFD}" type="presParOf" srcId="{AA60737D-4C22-9642-B289-5056BD97543E}" destId="{EA769ABF-2744-4046-9F2D-8D0F137E6F8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F87D1-4DE7-6343-BEEA-E4C0C52D16A4}">
      <dsp:nvSpPr>
        <dsp:cNvPr id="0" name=""/>
        <dsp:cNvSpPr/>
      </dsp:nvSpPr>
      <dsp:spPr>
        <a:xfrm>
          <a:off x="0" y="3913293"/>
          <a:ext cx="2318657" cy="6420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903" tIns="163576" rIns="164903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Describe</a:t>
          </a:r>
        </a:p>
      </dsp:txBody>
      <dsp:txXfrm>
        <a:off x="0" y="3913293"/>
        <a:ext cx="2318657" cy="642008"/>
      </dsp:txXfrm>
    </dsp:sp>
    <dsp:sp modelId="{79D50120-DC0F-FA42-B305-EC61253DC3E1}">
      <dsp:nvSpPr>
        <dsp:cNvPr id="0" name=""/>
        <dsp:cNvSpPr/>
      </dsp:nvSpPr>
      <dsp:spPr>
        <a:xfrm>
          <a:off x="2318657" y="3913293"/>
          <a:ext cx="6955971" cy="64200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100" tIns="254000" rIns="141100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Describe the Club Success Plan</a:t>
          </a:r>
        </a:p>
      </dsp:txBody>
      <dsp:txXfrm>
        <a:off x="2318657" y="3913293"/>
        <a:ext cx="6955971" cy="642008"/>
      </dsp:txXfrm>
    </dsp:sp>
    <dsp:sp modelId="{3B6105D8-95DF-2E49-A0A9-859F31CF2076}">
      <dsp:nvSpPr>
        <dsp:cNvPr id="0" name=""/>
        <dsp:cNvSpPr/>
      </dsp:nvSpPr>
      <dsp:spPr>
        <a:xfrm rot="10800000">
          <a:off x="0" y="2935515"/>
          <a:ext cx="2318657" cy="98740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903" tIns="163576" rIns="164903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Understand</a:t>
          </a:r>
        </a:p>
      </dsp:txBody>
      <dsp:txXfrm rot="-10800000">
        <a:off x="0" y="2935515"/>
        <a:ext cx="2318657" cy="641815"/>
      </dsp:txXfrm>
    </dsp:sp>
    <dsp:sp modelId="{88AB82C3-F04C-5C4E-AF0A-DD4C1935862A}">
      <dsp:nvSpPr>
        <dsp:cNvPr id="0" name=""/>
        <dsp:cNvSpPr/>
      </dsp:nvSpPr>
      <dsp:spPr>
        <a:xfrm>
          <a:off x="2318657" y="2935515"/>
          <a:ext cx="6955971" cy="64181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100" tIns="254000" rIns="141100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Understand how the Distinguished Club Program is connected to the Club Success Plan</a:t>
          </a:r>
        </a:p>
      </dsp:txBody>
      <dsp:txXfrm>
        <a:off x="2318657" y="2935515"/>
        <a:ext cx="6955971" cy="641815"/>
      </dsp:txXfrm>
    </dsp:sp>
    <dsp:sp modelId="{0F77080F-2888-B641-A85E-C338655A2DB7}">
      <dsp:nvSpPr>
        <dsp:cNvPr id="0" name=""/>
        <dsp:cNvSpPr/>
      </dsp:nvSpPr>
      <dsp:spPr>
        <a:xfrm rot="10800000">
          <a:off x="0" y="1957736"/>
          <a:ext cx="2318657" cy="98740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903" tIns="163576" rIns="164903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Develop</a:t>
          </a:r>
        </a:p>
      </dsp:txBody>
      <dsp:txXfrm rot="-10800000">
        <a:off x="0" y="1957736"/>
        <a:ext cx="2318657" cy="641815"/>
      </dsp:txXfrm>
    </dsp:sp>
    <dsp:sp modelId="{006C7C24-9FA4-FA4F-B5BA-20DE42ECE6C2}">
      <dsp:nvSpPr>
        <dsp:cNvPr id="0" name=""/>
        <dsp:cNvSpPr/>
      </dsp:nvSpPr>
      <dsp:spPr>
        <a:xfrm>
          <a:off x="2318657" y="1957736"/>
          <a:ext cx="6955971" cy="64181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100" tIns="254000" rIns="141100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Develop an executive team who will write the Club Success Plan</a:t>
          </a:r>
        </a:p>
      </dsp:txBody>
      <dsp:txXfrm>
        <a:off x="2318657" y="1957736"/>
        <a:ext cx="6955971" cy="641815"/>
      </dsp:txXfrm>
    </dsp:sp>
    <dsp:sp modelId="{1D7A9D8B-25DC-D94E-9D1B-D6FA9004B0D4}">
      <dsp:nvSpPr>
        <dsp:cNvPr id="0" name=""/>
        <dsp:cNvSpPr/>
      </dsp:nvSpPr>
      <dsp:spPr>
        <a:xfrm rot="10800000">
          <a:off x="0" y="979957"/>
          <a:ext cx="2318657" cy="98740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903" tIns="163576" rIns="164903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Explain</a:t>
          </a:r>
        </a:p>
      </dsp:txBody>
      <dsp:txXfrm rot="-10800000">
        <a:off x="0" y="979957"/>
        <a:ext cx="2318657" cy="641815"/>
      </dsp:txXfrm>
    </dsp:sp>
    <dsp:sp modelId="{EF959F10-5149-8D45-B9DB-B88A8EBF4931}">
      <dsp:nvSpPr>
        <dsp:cNvPr id="0" name=""/>
        <dsp:cNvSpPr/>
      </dsp:nvSpPr>
      <dsp:spPr>
        <a:xfrm>
          <a:off x="2318657" y="979957"/>
          <a:ext cx="6955971" cy="64181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100" tIns="254000" rIns="141100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Explain the goals in the Distinguished Club Program</a:t>
          </a:r>
        </a:p>
      </dsp:txBody>
      <dsp:txXfrm>
        <a:off x="2318657" y="979957"/>
        <a:ext cx="6955971" cy="641815"/>
      </dsp:txXfrm>
    </dsp:sp>
    <dsp:sp modelId="{E3629357-18E3-F745-9A8D-ABB623B426CE}">
      <dsp:nvSpPr>
        <dsp:cNvPr id="0" name=""/>
        <dsp:cNvSpPr/>
      </dsp:nvSpPr>
      <dsp:spPr>
        <a:xfrm rot="10800000">
          <a:off x="0" y="2178"/>
          <a:ext cx="2318657" cy="98740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903" tIns="163576" rIns="164903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Recognize</a:t>
          </a:r>
        </a:p>
      </dsp:txBody>
      <dsp:txXfrm rot="-10800000">
        <a:off x="0" y="2178"/>
        <a:ext cx="2318657" cy="641815"/>
      </dsp:txXfrm>
    </dsp:sp>
    <dsp:sp modelId="{94C933F6-E8DB-364B-BDDA-C1AD434247B3}">
      <dsp:nvSpPr>
        <dsp:cNvPr id="0" name=""/>
        <dsp:cNvSpPr/>
      </dsp:nvSpPr>
      <dsp:spPr>
        <a:xfrm>
          <a:off x="2318657" y="2178"/>
          <a:ext cx="6955971" cy="64181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100" tIns="254000" rIns="141100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Recognize the significance of Moments of Truth</a:t>
          </a:r>
        </a:p>
      </dsp:txBody>
      <dsp:txXfrm>
        <a:off x="2318657" y="2178"/>
        <a:ext cx="6955971" cy="641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AD077-92B9-4E45-83E7-B22680BC7A44}">
      <dsp:nvSpPr>
        <dsp:cNvPr id="0" name=""/>
        <dsp:cNvSpPr/>
      </dsp:nvSpPr>
      <dsp:spPr>
        <a:xfrm>
          <a:off x="2814097" y="0"/>
          <a:ext cx="2814098" cy="1244849"/>
        </a:xfrm>
        <a:prstGeom prst="trapezoid">
          <a:avLst>
            <a:gd name="adj" fmla="val 1130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accent6"/>
              </a:solidFill>
            </a:rPr>
            <a:t>Club Success Plan</a:t>
          </a:r>
        </a:p>
      </dsp:txBody>
      <dsp:txXfrm>
        <a:off x="2814097" y="0"/>
        <a:ext cx="2814098" cy="1244849"/>
      </dsp:txXfrm>
    </dsp:sp>
    <dsp:sp modelId="{71FDFED2-DD46-4F41-BB96-1FC69CA0C836}">
      <dsp:nvSpPr>
        <dsp:cNvPr id="0" name=""/>
        <dsp:cNvSpPr/>
      </dsp:nvSpPr>
      <dsp:spPr>
        <a:xfrm>
          <a:off x="1407048" y="1244849"/>
          <a:ext cx="5628196" cy="1244849"/>
        </a:xfrm>
        <a:prstGeom prst="trapezoid">
          <a:avLst>
            <a:gd name="adj" fmla="val 1130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accent3">
                  <a:lumMod val="75000"/>
                </a:schemeClr>
              </a:solidFill>
            </a:rPr>
            <a:t>Distinguished Club Program</a:t>
          </a:r>
        </a:p>
      </dsp:txBody>
      <dsp:txXfrm>
        <a:off x="2391983" y="1244849"/>
        <a:ext cx="3658327" cy="1244849"/>
      </dsp:txXfrm>
    </dsp:sp>
    <dsp:sp modelId="{60BA5BE7-6966-E843-A8D5-3C15973B85F0}">
      <dsp:nvSpPr>
        <dsp:cNvPr id="0" name=""/>
        <dsp:cNvSpPr/>
      </dsp:nvSpPr>
      <dsp:spPr>
        <a:xfrm>
          <a:off x="0" y="2489698"/>
          <a:ext cx="8442294" cy="1244849"/>
        </a:xfrm>
        <a:prstGeom prst="trapezoid">
          <a:avLst>
            <a:gd name="adj" fmla="val 1130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accent2">
                  <a:lumMod val="75000"/>
                </a:schemeClr>
              </a:solidFill>
            </a:rPr>
            <a:t>Moments of Truth</a:t>
          </a:r>
        </a:p>
      </dsp:txBody>
      <dsp:txXfrm>
        <a:off x="1477401" y="2489698"/>
        <a:ext cx="5487491" cy="1244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28528-EA30-5346-BB17-8BAA596E2EC0}">
      <dsp:nvSpPr>
        <dsp:cNvPr id="0" name=""/>
        <dsp:cNvSpPr/>
      </dsp:nvSpPr>
      <dsp:spPr>
        <a:xfrm>
          <a:off x="0" y="318262"/>
          <a:ext cx="3238500" cy="19430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First impressions</a:t>
          </a:r>
        </a:p>
      </dsp:txBody>
      <dsp:txXfrm>
        <a:off x="0" y="318262"/>
        <a:ext cx="3238500" cy="1943099"/>
      </dsp:txXfrm>
    </dsp:sp>
    <dsp:sp modelId="{903ABC1F-A814-DA4D-828A-3984FA9B5653}">
      <dsp:nvSpPr>
        <dsp:cNvPr id="0" name=""/>
        <dsp:cNvSpPr/>
      </dsp:nvSpPr>
      <dsp:spPr>
        <a:xfrm>
          <a:off x="3562350" y="318262"/>
          <a:ext cx="3238500" cy="19430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Membership orientation</a:t>
          </a:r>
        </a:p>
      </dsp:txBody>
      <dsp:txXfrm>
        <a:off x="3562350" y="318262"/>
        <a:ext cx="3238500" cy="1943099"/>
      </dsp:txXfrm>
    </dsp:sp>
    <dsp:sp modelId="{4751DF23-D6D3-8748-BD2C-879DC1C46F87}">
      <dsp:nvSpPr>
        <dsp:cNvPr id="0" name=""/>
        <dsp:cNvSpPr/>
      </dsp:nvSpPr>
      <dsp:spPr>
        <a:xfrm>
          <a:off x="7124700" y="318262"/>
          <a:ext cx="3238500" cy="19430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Fellowship, variety, and communication</a:t>
          </a:r>
        </a:p>
      </dsp:txBody>
      <dsp:txXfrm>
        <a:off x="7124700" y="318262"/>
        <a:ext cx="3238500" cy="1943099"/>
      </dsp:txXfrm>
    </dsp:sp>
    <dsp:sp modelId="{74EF8D75-F3D8-A443-804B-BBDBAF78B6BF}">
      <dsp:nvSpPr>
        <dsp:cNvPr id="0" name=""/>
        <dsp:cNvSpPr/>
      </dsp:nvSpPr>
      <dsp:spPr>
        <a:xfrm>
          <a:off x="0" y="2585212"/>
          <a:ext cx="3238500" cy="194309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Program planning and meeting organization</a:t>
          </a:r>
        </a:p>
      </dsp:txBody>
      <dsp:txXfrm>
        <a:off x="0" y="2585212"/>
        <a:ext cx="3238500" cy="1943099"/>
      </dsp:txXfrm>
    </dsp:sp>
    <dsp:sp modelId="{DE6ED05B-6E0B-D247-805D-EC4C6084AE0E}">
      <dsp:nvSpPr>
        <dsp:cNvPr id="0" name=""/>
        <dsp:cNvSpPr/>
      </dsp:nvSpPr>
      <dsp:spPr>
        <a:xfrm>
          <a:off x="3562350" y="2585213"/>
          <a:ext cx="3238500" cy="194309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Membership strength</a:t>
          </a:r>
        </a:p>
      </dsp:txBody>
      <dsp:txXfrm>
        <a:off x="3562350" y="2585213"/>
        <a:ext cx="3238500" cy="1943099"/>
      </dsp:txXfrm>
    </dsp:sp>
    <dsp:sp modelId="{BFE29D25-8CC0-D540-93A2-88E963ECB15C}">
      <dsp:nvSpPr>
        <dsp:cNvPr id="0" name=""/>
        <dsp:cNvSpPr/>
      </dsp:nvSpPr>
      <dsp:spPr>
        <a:xfrm>
          <a:off x="7124700" y="2585213"/>
          <a:ext cx="3238500" cy="19430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Achievement recognition</a:t>
          </a:r>
        </a:p>
      </dsp:txBody>
      <dsp:txXfrm>
        <a:off x="7124700" y="2585213"/>
        <a:ext cx="3238500" cy="19430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9428B-3148-1B4B-A8BF-12A8FF74DD80}">
      <dsp:nvSpPr>
        <dsp:cNvPr id="0" name=""/>
        <dsp:cNvSpPr/>
      </dsp:nvSpPr>
      <dsp:spPr>
        <a:xfrm>
          <a:off x="0" y="370428"/>
          <a:ext cx="8625959" cy="167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470" tIns="291592" rIns="66947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1. 4 Level 1 awards		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2. 2 Level 2 awards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3. 2 more Level 2 awards 		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4. 2 Level 3 awards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5. 1 Level 4, Level 5 or DTM award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6. 1 more Level 4, Level 5 or DTM award</a:t>
          </a:r>
        </a:p>
      </dsp:txBody>
      <dsp:txXfrm>
        <a:off x="0" y="370428"/>
        <a:ext cx="8625959" cy="1675800"/>
      </dsp:txXfrm>
    </dsp:sp>
    <dsp:sp modelId="{BF895169-162B-7A4E-9F4C-DE608F6B10D1}">
      <dsp:nvSpPr>
        <dsp:cNvPr id="0" name=""/>
        <dsp:cNvSpPr/>
      </dsp:nvSpPr>
      <dsp:spPr>
        <a:xfrm>
          <a:off x="431297" y="163788"/>
          <a:ext cx="6038171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228" tIns="0" rIns="22822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Education</a:t>
          </a:r>
        </a:p>
      </dsp:txBody>
      <dsp:txXfrm>
        <a:off x="451472" y="183963"/>
        <a:ext cx="5997821" cy="372930"/>
      </dsp:txXfrm>
    </dsp:sp>
    <dsp:sp modelId="{AF34563A-AE92-284C-BD1F-5E23DC4734BD}">
      <dsp:nvSpPr>
        <dsp:cNvPr id="0" name=""/>
        <dsp:cNvSpPr/>
      </dsp:nvSpPr>
      <dsp:spPr>
        <a:xfrm>
          <a:off x="0" y="2328468"/>
          <a:ext cx="8625959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470" tIns="291592" rIns="66947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7. 4 new, dual or reinstating members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8. 4 more new, dual, or reinstating members</a:t>
          </a:r>
        </a:p>
      </dsp:txBody>
      <dsp:txXfrm>
        <a:off x="0" y="2328468"/>
        <a:ext cx="8625959" cy="793800"/>
      </dsp:txXfrm>
    </dsp:sp>
    <dsp:sp modelId="{89E2A3C1-88E7-344B-BDFD-8C8C1D85BC7D}">
      <dsp:nvSpPr>
        <dsp:cNvPr id="0" name=""/>
        <dsp:cNvSpPr/>
      </dsp:nvSpPr>
      <dsp:spPr>
        <a:xfrm>
          <a:off x="431297" y="2121829"/>
          <a:ext cx="6038171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228" tIns="0" rIns="22822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Membership</a:t>
          </a:r>
        </a:p>
      </dsp:txBody>
      <dsp:txXfrm>
        <a:off x="451472" y="2142004"/>
        <a:ext cx="5997821" cy="372930"/>
      </dsp:txXfrm>
    </dsp:sp>
    <dsp:sp modelId="{4BC78B4F-09CA-8049-8CCC-BD6F5B946457}">
      <dsp:nvSpPr>
        <dsp:cNvPr id="0" name=""/>
        <dsp:cNvSpPr/>
      </dsp:nvSpPr>
      <dsp:spPr>
        <a:xfrm>
          <a:off x="0" y="3404509"/>
          <a:ext cx="8625959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470" tIns="291592" rIns="66947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9. Minimum 4 club officer roles trained during each of the two training periods</a:t>
          </a:r>
        </a:p>
      </dsp:txBody>
      <dsp:txXfrm>
        <a:off x="0" y="3404509"/>
        <a:ext cx="8625959" cy="584325"/>
      </dsp:txXfrm>
    </dsp:sp>
    <dsp:sp modelId="{B7E389C4-FCB5-3D48-A191-3DD8F1EDAC9F}">
      <dsp:nvSpPr>
        <dsp:cNvPr id="0" name=""/>
        <dsp:cNvSpPr/>
      </dsp:nvSpPr>
      <dsp:spPr>
        <a:xfrm>
          <a:off x="431297" y="3197869"/>
          <a:ext cx="6038171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228" tIns="0" rIns="22822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Training</a:t>
          </a:r>
        </a:p>
      </dsp:txBody>
      <dsp:txXfrm>
        <a:off x="451472" y="3218044"/>
        <a:ext cx="5997821" cy="372930"/>
      </dsp:txXfrm>
    </dsp:sp>
    <dsp:sp modelId="{F80B6637-64B9-A14A-A4F2-63A60B950DDA}">
      <dsp:nvSpPr>
        <dsp:cNvPr id="0" name=""/>
        <dsp:cNvSpPr/>
      </dsp:nvSpPr>
      <dsp:spPr>
        <a:xfrm>
          <a:off x="0" y="4271074"/>
          <a:ext cx="8625959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470" tIns="291592" rIns="66947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10. 1 payment of membership dues  AND 1 club officer list</a:t>
          </a:r>
        </a:p>
      </dsp:txBody>
      <dsp:txXfrm>
        <a:off x="0" y="4271074"/>
        <a:ext cx="8625959" cy="584325"/>
      </dsp:txXfrm>
    </dsp:sp>
    <dsp:sp modelId="{A80C4362-5DAE-7A47-B8E2-E8DA1E2A3953}">
      <dsp:nvSpPr>
        <dsp:cNvPr id="0" name=""/>
        <dsp:cNvSpPr/>
      </dsp:nvSpPr>
      <dsp:spPr>
        <a:xfrm>
          <a:off x="431297" y="4064434"/>
          <a:ext cx="6038171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228" tIns="0" rIns="22822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Administration</a:t>
          </a:r>
        </a:p>
      </dsp:txBody>
      <dsp:txXfrm>
        <a:off x="451472" y="4084609"/>
        <a:ext cx="5997821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35B8C-407F-7142-A2B2-A63A4C025EE8}">
      <dsp:nvSpPr>
        <dsp:cNvPr id="0" name=""/>
        <dsp:cNvSpPr/>
      </dsp:nvSpPr>
      <dsp:spPr>
        <a:xfrm>
          <a:off x="0" y="2624065"/>
          <a:ext cx="11344535" cy="17216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Recognition</a:t>
          </a:r>
        </a:p>
      </dsp:txBody>
      <dsp:txXfrm>
        <a:off x="0" y="2624065"/>
        <a:ext cx="11344535" cy="929702"/>
      </dsp:txXfrm>
    </dsp:sp>
    <dsp:sp modelId="{A481B31A-1FBF-9841-9073-993B0F35F5CC}">
      <dsp:nvSpPr>
        <dsp:cNvPr id="0" name=""/>
        <dsp:cNvSpPr/>
      </dsp:nvSpPr>
      <dsp:spPr>
        <a:xfrm>
          <a:off x="5539" y="3519334"/>
          <a:ext cx="3777819" cy="791968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Achieve 5 of 10 goals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DISTINGUISHED </a:t>
          </a:r>
        </a:p>
      </dsp:txBody>
      <dsp:txXfrm>
        <a:off x="5539" y="3519334"/>
        <a:ext cx="3777819" cy="791968"/>
      </dsp:txXfrm>
    </dsp:sp>
    <dsp:sp modelId="{EFFFAC4D-97AE-8245-A565-46ADD044933C}">
      <dsp:nvSpPr>
        <dsp:cNvPr id="0" name=""/>
        <dsp:cNvSpPr/>
      </dsp:nvSpPr>
      <dsp:spPr>
        <a:xfrm>
          <a:off x="3783358" y="3519334"/>
          <a:ext cx="3777819" cy="791968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10714266"/>
              <a:satOff val="-2147"/>
              <a:lumOff val="-1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Achieve 7 of 10 goals	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SELECT DISTINGUISHED </a:t>
          </a:r>
        </a:p>
      </dsp:txBody>
      <dsp:txXfrm>
        <a:off x="3783358" y="3519334"/>
        <a:ext cx="3777819" cy="791968"/>
      </dsp:txXfrm>
    </dsp:sp>
    <dsp:sp modelId="{558C0DB4-96EA-4D43-A52F-C09805B7B97C}">
      <dsp:nvSpPr>
        <dsp:cNvPr id="0" name=""/>
        <dsp:cNvSpPr/>
      </dsp:nvSpPr>
      <dsp:spPr>
        <a:xfrm>
          <a:off x="7561177" y="3519334"/>
          <a:ext cx="3777819" cy="791968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21428533"/>
              <a:satOff val="-4294"/>
              <a:lumOff val="-30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Achieve 9 of 10 goals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PRESIDENT’S DISTINGUISHED </a:t>
          </a:r>
        </a:p>
      </dsp:txBody>
      <dsp:txXfrm>
        <a:off x="7561177" y="3519334"/>
        <a:ext cx="3777819" cy="791968"/>
      </dsp:txXfrm>
    </dsp:sp>
    <dsp:sp modelId="{F62B9450-9BC3-B14E-BC18-23F798E8C060}">
      <dsp:nvSpPr>
        <dsp:cNvPr id="0" name=""/>
        <dsp:cNvSpPr/>
      </dsp:nvSpPr>
      <dsp:spPr>
        <a:xfrm rot="10800000">
          <a:off x="0" y="1960"/>
          <a:ext cx="11344535" cy="2647930"/>
        </a:xfrm>
        <a:prstGeom prst="upArrowCallout">
          <a:avLst/>
        </a:prstGeom>
        <a:solidFill>
          <a:schemeClr val="accent2">
            <a:hueOff val="21374150"/>
            <a:satOff val="-1279"/>
            <a:lumOff val="-1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Qualifying Requirement:  20 members or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net growth of +5 from base membership from previous year.</a:t>
          </a:r>
        </a:p>
      </dsp:txBody>
      <dsp:txXfrm rot="10800000">
        <a:off x="0" y="1960"/>
        <a:ext cx="11344535" cy="17205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0D105-09F2-4A26-BB43-895DC6E1C4AB}">
      <dsp:nvSpPr>
        <dsp:cNvPr id="0" name=""/>
        <dsp:cNvSpPr/>
      </dsp:nvSpPr>
      <dsp:spPr>
        <a:xfrm>
          <a:off x="0" y="0"/>
          <a:ext cx="11417096" cy="9137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D8A63-21A3-4F87-A7E9-48A0059E8E7F}">
      <dsp:nvSpPr>
        <dsp:cNvPr id="0" name=""/>
        <dsp:cNvSpPr/>
      </dsp:nvSpPr>
      <dsp:spPr>
        <a:xfrm>
          <a:off x="276412" y="207399"/>
          <a:ext cx="502568" cy="5025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32180-3148-4FBC-A3C2-5D35182E7574}">
      <dsp:nvSpPr>
        <dsp:cNvPr id="0" name=""/>
        <dsp:cNvSpPr/>
      </dsp:nvSpPr>
      <dsp:spPr>
        <a:xfrm>
          <a:off x="1055393" y="1802"/>
          <a:ext cx="10361702" cy="913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06" tIns="96706" rIns="96706" bIns="9670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Foster collaborative environment and Hold everyone accountable for their actions.</a:t>
          </a:r>
        </a:p>
      </dsp:txBody>
      <dsp:txXfrm>
        <a:off x="1055393" y="1802"/>
        <a:ext cx="10361702" cy="913760"/>
      </dsp:txXfrm>
    </dsp:sp>
    <dsp:sp modelId="{C61CA4CF-364E-4036-BB06-ABC8AB0CEDC4}">
      <dsp:nvSpPr>
        <dsp:cNvPr id="0" name=""/>
        <dsp:cNvSpPr/>
      </dsp:nvSpPr>
      <dsp:spPr>
        <a:xfrm>
          <a:off x="0" y="1144003"/>
          <a:ext cx="11417096" cy="9137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2A337-47B3-4635-A95F-BF29A455ACAF}">
      <dsp:nvSpPr>
        <dsp:cNvPr id="0" name=""/>
        <dsp:cNvSpPr/>
      </dsp:nvSpPr>
      <dsp:spPr>
        <a:xfrm>
          <a:off x="276412" y="1349599"/>
          <a:ext cx="502568" cy="5025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FD954-24D2-4B16-8E1B-45B6DDCCC790}">
      <dsp:nvSpPr>
        <dsp:cNvPr id="0" name=""/>
        <dsp:cNvSpPr/>
      </dsp:nvSpPr>
      <dsp:spPr>
        <a:xfrm>
          <a:off x="1055393" y="1144003"/>
          <a:ext cx="10361702" cy="913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06" tIns="96706" rIns="96706" bIns="9670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Communicate openly, honestly, and address conflict</a:t>
          </a:r>
        </a:p>
      </dsp:txBody>
      <dsp:txXfrm>
        <a:off x="1055393" y="1144003"/>
        <a:ext cx="10361702" cy="913760"/>
      </dsp:txXfrm>
    </dsp:sp>
    <dsp:sp modelId="{E3564BCA-E542-43EB-9DD6-BED10011F388}">
      <dsp:nvSpPr>
        <dsp:cNvPr id="0" name=""/>
        <dsp:cNvSpPr/>
      </dsp:nvSpPr>
      <dsp:spPr>
        <a:xfrm>
          <a:off x="0" y="2286204"/>
          <a:ext cx="11417096" cy="9137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793C0-6C5A-41EC-88A6-B0FBDF8B2E40}">
      <dsp:nvSpPr>
        <dsp:cNvPr id="0" name=""/>
        <dsp:cNvSpPr/>
      </dsp:nvSpPr>
      <dsp:spPr>
        <a:xfrm>
          <a:off x="276412" y="2491800"/>
          <a:ext cx="502568" cy="5025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D06BD-94AA-451F-B0AA-42EB0955A2A8}">
      <dsp:nvSpPr>
        <dsp:cNvPr id="0" name=""/>
        <dsp:cNvSpPr/>
      </dsp:nvSpPr>
      <dsp:spPr>
        <a:xfrm>
          <a:off x="1055393" y="2286204"/>
          <a:ext cx="10361702" cy="913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06" tIns="96706" rIns="96706" bIns="9670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Develop goals, assignments, strategies, timeline and milestones</a:t>
          </a:r>
        </a:p>
      </dsp:txBody>
      <dsp:txXfrm>
        <a:off x="1055393" y="2286204"/>
        <a:ext cx="10361702" cy="913760"/>
      </dsp:txXfrm>
    </dsp:sp>
    <dsp:sp modelId="{3F7F25FD-8633-425D-B497-E582D73D6526}">
      <dsp:nvSpPr>
        <dsp:cNvPr id="0" name=""/>
        <dsp:cNvSpPr/>
      </dsp:nvSpPr>
      <dsp:spPr>
        <a:xfrm>
          <a:off x="0" y="3428404"/>
          <a:ext cx="11417096" cy="9137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8196E-6DC7-4F98-B814-E2B170FF9664}">
      <dsp:nvSpPr>
        <dsp:cNvPr id="0" name=""/>
        <dsp:cNvSpPr/>
      </dsp:nvSpPr>
      <dsp:spPr>
        <a:xfrm>
          <a:off x="276412" y="3634000"/>
          <a:ext cx="502568" cy="5025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62465-ADE4-45E4-AD5C-2054CEC5BAED}">
      <dsp:nvSpPr>
        <dsp:cNvPr id="0" name=""/>
        <dsp:cNvSpPr/>
      </dsp:nvSpPr>
      <dsp:spPr>
        <a:xfrm>
          <a:off x="1055393" y="3428404"/>
          <a:ext cx="10361702" cy="913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06" tIns="96706" rIns="96706" bIns="9670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Have Fun, Demonstrate Appreciation, Recognize Success</a:t>
          </a:r>
        </a:p>
      </dsp:txBody>
      <dsp:txXfrm>
        <a:off x="1055393" y="3428404"/>
        <a:ext cx="10361702" cy="9137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B0362-F7A2-4DD5-9282-E967A40436EE}">
      <dsp:nvSpPr>
        <dsp:cNvPr id="0" name=""/>
        <dsp:cNvSpPr/>
      </dsp:nvSpPr>
      <dsp:spPr>
        <a:xfrm>
          <a:off x="407642" y="477370"/>
          <a:ext cx="935404" cy="9354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8AE61-C652-4D97-B08E-99FA2E324C54}">
      <dsp:nvSpPr>
        <dsp:cNvPr id="0" name=""/>
        <dsp:cNvSpPr/>
      </dsp:nvSpPr>
      <dsp:spPr>
        <a:xfrm>
          <a:off x="604077" y="673805"/>
          <a:ext cx="542534" cy="5425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87758-4CEF-44D5-B1AE-EAA280B712DB}">
      <dsp:nvSpPr>
        <dsp:cNvPr id="0" name=""/>
        <dsp:cNvSpPr/>
      </dsp:nvSpPr>
      <dsp:spPr>
        <a:xfrm>
          <a:off x="1543491" y="477370"/>
          <a:ext cx="2204882" cy="935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Team Composition</a:t>
          </a:r>
          <a:endParaRPr lang="en-US" sz="2100" kern="1200" dirty="0"/>
        </a:p>
      </dsp:txBody>
      <dsp:txXfrm>
        <a:off x="1543491" y="477370"/>
        <a:ext cx="2204882" cy="935404"/>
      </dsp:txXfrm>
    </dsp:sp>
    <dsp:sp modelId="{F238FE42-C7F8-4659-B2FE-6B7068994336}">
      <dsp:nvSpPr>
        <dsp:cNvPr id="0" name=""/>
        <dsp:cNvSpPr/>
      </dsp:nvSpPr>
      <dsp:spPr>
        <a:xfrm>
          <a:off x="4132557" y="477370"/>
          <a:ext cx="935404" cy="935404"/>
        </a:xfrm>
        <a:prstGeom prst="ellipse">
          <a:avLst/>
        </a:prstGeom>
        <a:solidFill>
          <a:schemeClr val="accent5">
            <a:hueOff val="15220"/>
            <a:satOff val="-791"/>
            <a:lumOff val="-1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1AC9F-097F-4D23-8BBD-30CFC1AECF9D}">
      <dsp:nvSpPr>
        <dsp:cNvPr id="0" name=""/>
        <dsp:cNvSpPr/>
      </dsp:nvSpPr>
      <dsp:spPr>
        <a:xfrm>
          <a:off x="4328992" y="673805"/>
          <a:ext cx="542534" cy="5425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0E994-72E1-4DA6-932B-18BE98448537}">
      <dsp:nvSpPr>
        <dsp:cNvPr id="0" name=""/>
        <dsp:cNvSpPr/>
      </dsp:nvSpPr>
      <dsp:spPr>
        <a:xfrm>
          <a:off x="5268406" y="477370"/>
          <a:ext cx="2204882" cy="935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Core Values</a:t>
          </a:r>
          <a:endParaRPr lang="en-US" sz="2100" kern="1200"/>
        </a:p>
      </dsp:txBody>
      <dsp:txXfrm>
        <a:off x="5268406" y="477370"/>
        <a:ext cx="2204882" cy="935404"/>
      </dsp:txXfrm>
    </dsp:sp>
    <dsp:sp modelId="{C96F0F46-12F4-45BD-B250-95A0D5B59395}">
      <dsp:nvSpPr>
        <dsp:cNvPr id="0" name=""/>
        <dsp:cNvSpPr/>
      </dsp:nvSpPr>
      <dsp:spPr>
        <a:xfrm>
          <a:off x="7857472" y="477370"/>
          <a:ext cx="935404" cy="935404"/>
        </a:xfrm>
        <a:prstGeom prst="ellipse">
          <a:avLst/>
        </a:prstGeom>
        <a:solidFill>
          <a:schemeClr val="accent5">
            <a:hueOff val="30441"/>
            <a:satOff val="-1582"/>
            <a:lumOff val="-25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9F482-FF36-42A8-809A-58B44C0149C1}">
      <dsp:nvSpPr>
        <dsp:cNvPr id="0" name=""/>
        <dsp:cNvSpPr/>
      </dsp:nvSpPr>
      <dsp:spPr>
        <a:xfrm>
          <a:off x="8053907" y="673805"/>
          <a:ext cx="542534" cy="5425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F6878-5174-4DF1-B787-D932F885A044}">
      <dsp:nvSpPr>
        <dsp:cNvPr id="0" name=""/>
        <dsp:cNvSpPr/>
      </dsp:nvSpPr>
      <dsp:spPr>
        <a:xfrm>
          <a:off x="8993320" y="477370"/>
          <a:ext cx="2204882" cy="935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Team Operating Principles</a:t>
          </a:r>
          <a:endParaRPr lang="en-US" sz="2100" kern="1200"/>
        </a:p>
      </dsp:txBody>
      <dsp:txXfrm>
        <a:off x="8993320" y="477370"/>
        <a:ext cx="2204882" cy="935404"/>
      </dsp:txXfrm>
    </dsp:sp>
    <dsp:sp modelId="{23919342-D128-45DB-B217-2B949ADBF755}">
      <dsp:nvSpPr>
        <dsp:cNvPr id="0" name=""/>
        <dsp:cNvSpPr/>
      </dsp:nvSpPr>
      <dsp:spPr>
        <a:xfrm>
          <a:off x="407642" y="1991502"/>
          <a:ext cx="935404" cy="935404"/>
        </a:xfrm>
        <a:prstGeom prst="ellipse">
          <a:avLst/>
        </a:prstGeom>
        <a:solidFill>
          <a:schemeClr val="accent5">
            <a:hueOff val="45661"/>
            <a:satOff val="-2372"/>
            <a:lumOff val="-37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EF652-B9B6-4FDA-8A31-F30EAF5B36F6}">
      <dsp:nvSpPr>
        <dsp:cNvPr id="0" name=""/>
        <dsp:cNvSpPr/>
      </dsp:nvSpPr>
      <dsp:spPr>
        <a:xfrm>
          <a:off x="604077" y="2187937"/>
          <a:ext cx="542534" cy="5425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B498A-13A5-4917-A63E-6743DB54AA4A}">
      <dsp:nvSpPr>
        <dsp:cNvPr id="0" name=""/>
        <dsp:cNvSpPr/>
      </dsp:nvSpPr>
      <dsp:spPr>
        <a:xfrm>
          <a:off x="1543491" y="1991502"/>
          <a:ext cx="2204882" cy="935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Potential Obstacles</a:t>
          </a:r>
          <a:endParaRPr lang="en-US" sz="2100" kern="1200"/>
        </a:p>
      </dsp:txBody>
      <dsp:txXfrm>
        <a:off x="1543491" y="1991502"/>
        <a:ext cx="2204882" cy="935404"/>
      </dsp:txXfrm>
    </dsp:sp>
    <dsp:sp modelId="{627133EE-45A1-4B50-B37E-05EF5DA564CB}">
      <dsp:nvSpPr>
        <dsp:cNvPr id="0" name=""/>
        <dsp:cNvSpPr/>
      </dsp:nvSpPr>
      <dsp:spPr>
        <a:xfrm>
          <a:off x="4132557" y="1991502"/>
          <a:ext cx="935404" cy="935404"/>
        </a:xfrm>
        <a:prstGeom prst="ellipse">
          <a:avLst/>
        </a:prstGeom>
        <a:solidFill>
          <a:schemeClr val="accent5">
            <a:hueOff val="60882"/>
            <a:satOff val="-3163"/>
            <a:lumOff val="-50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15D63-4C3D-4FDE-9BE4-A6F5EAFB9A67}">
      <dsp:nvSpPr>
        <dsp:cNvPr id="0" name=""/>
        <dsp:cNvSpPr/>
      </dsp:nvSpPr>
      <dsp:spPr>
        <a:xfrm>
          <a:off x="4328992" y="2187937"/>
          <a:ext cx="542534" cy="54253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387A4-3925-4ADE-B183-F07864A93C2D}">
      <dsp:nvSpPr>
        <dsp:cNvPr id="0" name=""/>
        <dsp:cNvSpPr/>
      </dsp:nvSpPr>
      <dsp:spPr>
        <a:xfrm>
          <a:off x="5268406" y="1991502"/>
          <a:ext cx="2204882" cy="935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Meeting Protocol</a:t>
          </a:r>
          <a:endParaRPr lang="en-US" sz="2100" kern="1200"/>
        </a:p>
      </dsp:txBody>
      <dsp:txXfrm>
        <a:off x="5268406" y="1991502"/>
        <a:ext cx="2204882" cy="935404"/>
      </dsp:txXfrm>
    </dsp:sp>
    <dsp:sp modelId="{1F79BD98-6E66-4DED-A5F6-42F42637A0B2}">
      <dsp:nvSpPr>
        <dsp:cNvPr id="0" name=""/>
        <dsp:cNvSpPr/>
      </dsp:nvSpPr>
      <dsp:spPr>
        <a:xfrm>
          <a:off x="7857472" y="1991502"/>
          <a:ext cx="935404" cy="935404"/>
        </a:xfrm>
        <a:prstGeom prst="ellipse">
          <a:avLst/>
        </a:prstGeom>
        <a:solidFill>
          <a:schemeClr val="accent5">
            <a:hueOff val="76102"/>
            <a:satOff val="-3954"/>
            <a:lumOff val="-6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FAE66-A2E6-4A5E-8642-13CEDF787DE8}">
      <dsp:nvSpPr>
        <dsp:cNvPr id="0" name=""/>
        <dsp:cNvSpPr/>
      </dsp:nvSpPr>
      <dsp:spPr>
        <a:xfrm>
          <a:off x="8053907" y="2187937"/>
          <a:ext cx="542534" cy="54253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6066D-E581-477B-9F25-C6051C69FD05}">
      <dsp:nvSpPr>
        <dsp:cNvPr id="0" name=""/>
        <dsp:cNvSpPr/>
      </dsp:nvSpPr>
      <dsp:spPr>
        <a:xfrm>
          <a:off x="8993320" y="1991502"/>
          <a:ext cx="2204882" cy="935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Team Interactions and Behavioral Norms</a:t>
          </a:r>
          <a:endParaRPr lang="en-US" sz="2100" kern="1200"/>
        </a:p>
      </dsp:txBody>
      <dsp:txXfrm>
        <a:off x="8993320" y="1991502"/>
        <a:ext cx="2204882" cy="9354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7146E-5CB9-4F43-9D3C-EBCC2C130807}">
      <dsp:nvSpPr>
        <dsp:cNvPr id="0" name=""/>
        <dsp:cNvSpPr/>
      </dsp:nvSpPr>
      <dsp:spPr>
        <a:xfrm>
          <a:off x="479396" y="717060"/>
          <a:ext cx="1001496" cy="1001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52BDD-43B9-4000-9884-B219F6B979C5}">
      <dsp:nvSpPr>
        <dsp:cNvPr id="0" name=""/>
        <dsp:cNvSpPr/>
      </dsp:nvSpPr>
      <dsp:spPr>
        <a:xfrm>
          <a:off x="692830" y="930493"/>
          <a:ext cx="574628" cy="574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33E90-6D94-43D7-8FFF-D38BCEF9B236}">
      <dsp:nvSpPr>
        <dsp:cNvPr id="0" name=""/>
        <dsp:cNvSpPr/>
      </dsp:nvSpPr>
      <dsp:spPr>
        <a:xfrm>
          <a:off x="2938" y="2030497"/>
          <a:ext cx="1954411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Communication</a:t>
          </a:r>
          <a:r>
            <a:rPr lang="en-US" sz="1400" kern="1200" dirty="0"/>
            <a:t> </a:t>
          </a:r>
          <a:r>
            <a:rPr lang="en-US" sz="1600" kern="1200" dirty="0"/>
            <a:t>method</a:t>
          </a:r>
        </a:p>
      </dsp:txBody>
      <dsp:txXfrm>
        <a:off x="2938" y="2030497"/>
        <a:ext cx="1954411" cy="656718"/>
      </dsp:txXfrm>
    </dsp:sp>
    <dsp:sp modelId="{1730B6A2-FD3E-45D1-884E-2F4171C8A3A0}">
      <dsp:nvSpPr>
        <dsp:cNvPr id="0" name=""/>
        <dsp:cNvSpPr/>
      </dsp:nvSpPr>
      <dsp:spPr>
        <a:xfrm>
          <a:off x="2564815" y="717060"/>
          <a:ext cx="1001496" cy="1001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22760-1178-43EF-B247-54262ADE1826}">
      <dsp:nvSpPr>
        <dsp:cNvPr id="0" name=""/>
        <dsp:cNvSpPr/>
      </dsp:nvSpPr>
      <dsp:spPr>
        <a:xfrm>
          <a:off x="2778248" y="930493"/>
          <a:ext cx="574628" cy="574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6CE74-0871-4A08-B257-7F2CC10E4923}">
      <dsp:nvSpPr>
        <dsp:cNvPr id="0" name=""/>
        <dsp:cNvSpPr/>
      </dsp:nvSpPr>
      <dsp:spPr>
        <a:xfrm>
          <a:off x="2244664" y="2030497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Conflict Resolution</a:t>
          </a:r>
        </a:p>
      </dsp:txBody>
      <dsp:txXfrm>
        <a:off x="2244664" y="2030497"/>
        <a:ext cx="1641796" cy="656718"/>
      </dsp:txXfrm>
    </dsp:sp>
    <dsp:sp modelId="{452694E8-E6FA-41A1-A9A0-ABE5ADBF11A3}">
      <dsp:nvSpPr>
        <dsp:cNvPr id="0" name=""/>
        <dsp:cNvSpPr/>
      </dsp:nvSpPr>
      <dsp:spPr>
        <a:xfrm>
          <a:off x="4493926" y="717060"/>
          <a:ext cx="1001496" cy="1001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AED32-8E6B-45CB-8C88-53087ECDE570}">
      <dsp:nvSpPr>
        <dsp:cNvPr id="0" name=""/>
        <dsp:cNvSpPr/>
      </dsp:nvSpPr>
      <dsp:spPr>
        <a:xfrm>
          <a:off x="4707360" y="930493"/>
          <a:ext cx="574628" cy="574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833AE-8458-4B5E-9C2F-0404DD897E7A}">
      <dsp:nvSpPr>
        <dsp:cNvPr id="0" name=""/>
        <dsp:cNvSpPr/>
      </dsp:nvSpPr>
      <dsp:spPr>
        <a:xfrm>
          <a:off x="4173776" y="2030497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Team Accountability</a:t>
          </a:r>
        </a:p>
      </dsp:txBody>
      <dsp:txXfrm>
        <a:off x="4173776" y="2030497"/>
        <a:ext cx="1641796" cy="656718"/>
      </dsp:txXfrm>
    </dsp:sp>
    <dsp:sp modelId="{40C7DA42-67E5-4F0F-90BD-8A26F3DC99A6}">
      <dsp:nvSpPr>
        <dsp:cNvPr id="0" name=""/>
        <dsp:cNvSpPr/>
      </dsp:nvSpPr>
      <dsp:spPr>
        <a:xfrm>
          <a:off x="6423037" y="717060"/>
          <a:ext cx="1001496" cy="1001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48A62-14CE-4534-AC79-192D8FC01EF6}">
      <dsp:nvSpPr>
        <dsp:cNvPr id="0" name=""/>
        <dsp:cNvSpPr/>
      </dsp:nvSpPr>
      <dsp:spPr>
        <a:xfrm>
          <a:off x="6636471" y="930493"/>
          <a:ext cx="574628" cy="574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9D64D-D3F6-415F-9581-ED91A1253AE4}">
      <dsp:nvSpPr>
        <dsp:cNvPr id="0" name=""/>
        <dsp:cNvSpPr/>
      </dsp:nvSpPr>
      <dsp:spPr>
        <a:xfrm>
          <a:off x="6102887" y="2030497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Team Support</a:t>
          </a:r>
        </a:p>
      </dsp:txBody>
      <dsp:txXfrm>
        <a:off x="6102887" y="2030497"/>
        <a:ext cx="1641796" cy="656718"/>
      </dsp:txXfrm>
    </dsp:sp>
    <dsp:sp modelId="{D08CB67A-8C14-4FB5-ACF4-607DDA2315A6}">
      <dsp:nvSpPr>
        <dsp:cNvPr id="0" name=""/>
        <dsp:cNvSpPr/>
      </dsp:nvSpPr>
      <dsp:spPr>
        <a:xfrm>
          <a:off x="8352149" y="717060"/>
          <a:ext cx="1001496" cy="1001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2CEBA-D3E9-4B8E-A30D-E6C3E6FC2507}">
      <dsp:nvSpPr>
        <dsp:cNvPr id="0" name=""/>
        <dsp:cNvSpPr/>
      </dsp:nvSpPr>
      <dsp:spPr>
        <a:xfrm>
          <a:off x="8565582" y="930493"/>
          <a:ext cx="574628" cy="5746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62299-5728-4A35-B2DF-48C5F20EC0EF}">
      <dsp:nvSpPr>
        <dsp:cNvPr id="0" name=""/>
        <dsp:cNvSpPr/>
      </dsp:nvSpPr>
      <dsp:spPr>
        <a:xfrm>
          <a:off x="8031998" y="2030497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Review of last year’s DCP report</a:t>
          </a:r>
        </a:p>
      </dsp:txBody>
      <dsp:txXfrm>
        <a:off x="8031998" y="2030497"/>
        <a:ext cx="1641796" cy="656718"/>
      </dsp:txXfrm>
    </dsp:sp>
    <dsp:sp modelId="{D84FCF93-BE6C-4B12-8CAC-CFA1EA403648}">
      <dsp:nvSpPr>
        <dsp:cNvPr id="0" name=""/>
        <dsp:cNvSpPr/>
      </dsp:nvSpPr>
      <dsp:spPr>
        <a:xfrm>
          <a:off x="10281260" y="717060"/>
          <a:ext cx="1001496" cy="1001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BC1A6-39F4-4D46-8B92-FE36DBDD122D}">
      <dsp:nvSpPr>
        <dsp:cNvPr id="0" name=""/>
        <dsp:cNvSpPr/>
      </dsp:nvSpPr>
      <dsp:spPr>
        <a:xfrm>
          <a:off x="10494694" y="930493"/>
          <a:ext cx="574628" cy="57462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E7A2A-F4BD-4154-82E7-69DA9259302A}">
      <dsp:nvSpPr>
        <dsp:cNvPr id="0" name=""/>
        <dsp:cNvSpPr/>
      </dsp:nvSpPr>
      <dsp:spPr>
        <a:xfrm>
          <a:off x="9961110" y="2030497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Goals to Achieve</a:t>
          </a:r>
        </a:p>
      </dsp:txBody>
      <dsp:txXfrm>
        <a:off x="9961110" y="2030497"/>
        <a:ext cx="1641796" cy="6567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AD077-92B9-4E45-83E7-B22680BC7A44}">
      <dsp:nvSpPr>
        <dsp:cNvPr id="0" name=""/>
        <dsp:cNvSpPr/>
      </dsp:nvSpPr>
      <dsp:spPr>
        <a:xfrm>
          <a:off x="2814097" y="0"/>
          <a:ext cx="2814098" cy="1244849"/>
        </a:xfrm>
        <a:prstGeom prst="trapezoid">
          <a:avLst>
            <a:gd name="adj" fmla="val 1130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accent6"/>
              </a:solidFill>
            </a:rPr>
            <a:t>Club Success Plan</a:t>
          </a:r>
        </a:p>
      </dsp:txBody>
      <dsp:txXfrm>
        <a:off x="2814097" y="0"/>
        <a:ext cx="2814098" cy="1244849"/>
      </dsp:txXfrm>
    </dsp:sp>
    <dsp:sp modelId="{71FDFED2-DD46-4F41-BB96-1FC69CA0C836}">
      <dsp:nvSpPr>
        <dsp:cNvPr id="0" name=""/>
        <dsp:cNvSpPr/>
      </dsp:nvSpPr>
      <dsp:spPr>
        <a:xfrm>
          <a:off x="1407048" y="1244849"/>
          <a:ext cx="5628196" cy="1244849"/>
        </a:xfrm>
        <a:prstGeom prst="trapezoid">
          <a:avLst>
            <a:gd name="adj" fmla="val 1130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accent3">
                  <a:lumMod val="75000"/>
                </a:schemeClr>
              </a:solidFill>
            </a:rPr>
            <a:t>Distinguished Club Program</a:t>
          </a:r>
        </a:p>
      </dsp:txBody>
      <dsp:txXfrm>
        <a:off x="2391983" y="1244849"/>
        <a:ext cx="3658327" cy="1244849"/>
      </dsp:txXfrm>
    </dsp:sp>
    <dsp:sp modelId="{60BA5BE7-6966-E843-A8D5-3C15973B85F0}">
      <dsp:nvSpPr>
        <dsp:cNvPr id="0" name=""/>
        <dsp:cNvSpPr/>
      </dsp:nvSpPr>
      <dsp:spPr>
        <a:xfrm>
          <a:off x="0" y="2489698"/>
          <a:ext cx="8442294" cy="1244849"/>
        </a:xfrm>
        <a:prstGeom prst="trapezoid">
          <a:avLst>
            <a:gd name="adj" fmla="val 1130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accent2">
                  <a:lumMod val="75000"/>
                </a:schemeClr>
              </a:solidFill>
            </a:rPr>
            <a:t>Moments of Truth</a:t>
          </a:r>
        </a:p>
      </dsp:txBody>
      <dsp:txXfrm>
        <a:off x="1477401" y="2489698"/>
        <a:ext cx="5487491" cy="1244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8/22/20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C87F3A34-CF61-F141-93C0-6DE54B2DD9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5DE73A33-9ADA-F148-B386-F315B6C1AD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9C90977C-C1E6-2A44-A097-EEB7FE5867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00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7">
            <a:extLst>
              <a:ext uri="{FF2B5EF4-FFF2-40B4-BE49-F238E27FC236}">
                <a16:creationId xmlns:a16="http://schemas.microsoft.com/office/drawing/2014/main" id="{A288E18B-033E-A44C-8898-F37C4900EC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3424F4-4D46-8844-8BFC-2705771EBE8F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86E8A4-D3AF-3F49-92B4-CD48A44E0F2A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tx1">
              <a:alpha val="10000"/>
            </a:schemeClr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tx1">
              <a:alpha val="10000"/>
            </a:schemeClr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tx1">
              <a:alpha val="10000"/>
            </a:schemeClr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B08850D-4BB6-9B4A-BD38-F67B372135E5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9EF5668-8784-CD4A-AF0C-FFDE6F7B74F6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C27FCFA8-EAEC-DB4C-BDE1-6A677569A6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34E530-1F84-824F-A028-D69E97EA42DE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5851D19-3558-8547-9B05-D02951E47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7F8834BB-4D10-FF47-A156-295BAAD92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70EED7-D367-6B4C-8EC7-CE97D0D7D127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398F2845-19C3-F84C-B7B0-4BF7D6320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FDE797-A237-A544-9EF3-41EEC6774AF5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4D89117C-793E-C74A-A3AD-0EA7A03CF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BA3591F-A97B-7B4D-9589-E936596618B7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117D0EBC-62DA-2C45-B1C5-72E96B55C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B6EBAA-75A6-C94A-8351-1846077E50F8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F2255F16-6C98-FB4C-95ED-2853B815BA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908B2B50-7111-B348-AA9A-C1CC452EBB6C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7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eople-silhouette-during-sunset-853168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astmasters.org/Resources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34356"/>
            <a:ext cx="9144000" cy="731520"/>
          </a:xfrm>
        </p:spPr>
        <p:txBody>
          <a:bodyPr/>
          <a:lstStyle/>
          <a:p>
            <a:r>
              <a:rPr lang="en-US" dirty="0"/>
              <a:t>Effective Club Success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38710-F1A1-3E48-AC35-A7B4FF592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9526"/>
            <a:ext cx="9144000" cy="914400"/>
          </a:xfrm>
        </p:spPr>
        <p:txBody>
          <a:bodyPr/>
          <a:lstStyle/>
          <a:p>
            <a:r>
              <a:rPr lang="pt-BR" dirty="0"/>
              <a:t>Gloria Shishido, DTM, PID, PDG</a:t>
            </a:r>
          </a:p>
        </p:txBody>
      </p:sp>
    </p:spTree>
    <p:extLst>
      <p:ext uri="{BB962C8B-B14F-4D97-AF65-F5344CB8AC3E}">
        <p14:creationId xmlns:p14="http://schemas.microsoft.com/office/powerpoint/2010/main" val="93375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Club Success Plan (CSP)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79D109-439D-7D4B-A26C-B83B526BE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073" y="1971304"/>
            <a:ext cx="10776540" cy="3539809"/>
          </a:xfrm>
        </p:spPr>
        <p:txBody>
          <a:bodyPr>
            <a:normAutofit/>
          </a:bodyPr>
          <a:lstStyle/>
          <a:p>
            <a:r>
              <a:rPr lang="en-US" dirty="0"/>
              <a:t>Based on the needs and goals of club members</a:t>
            </a:r>
          </a:p>
          <a:p>
            <a:r>
              <a:rPr lang="en-US" dirty="0"/>
              <a:t>Includes all elements necessary to achieve your club’s goals: </a:t>
            </a:r>
          </a:p>
          <a:p>
            <a:pPr marL="457200" lvl="1" indent="0">
              <a:buNone/>
            </a:pPr>
            <a:r>
              <a:rPr lang="en-US" sz="2800" dirty="0"/>
              <a:t>what, how, who and when.</a:t>
            </a:r>
          </a:p>
          <a:p>
            <a:r>
              <a:rPr lang="en-US" dirty="0"/>
              <a:t>Club Executive Team works on pages 16-19 in the CSP document.  Refer to the Resources/Club Success Plan pages.</a:t>
            </a:r>
          </a:p>
          <a:p>
            <a:r>
              <a:rPr lang="en-US" dirty="0"/>
              <a:t>Document is found in the chat box. </a:t>
            </a:r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6752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CSP Pages 1/2: Let’s get started!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314184E-D706-4714-A8C0-9B114FEFC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963835"/>
              </p:ext>
            </p:extLst>
          </p:nvPr>
        </p:nvGraphicFramePr>
        <p:xfrm>
          <a:off x="298694" y="1942577"/>
          <a:ext cx="11605846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703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CSP Pages 2/2: Let’s get started! </a:t>
            </a:r>
            <a:r>
              <a:rPr lang="en-US" b="0" dirty="0"/>
              <a:t> - Continued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0DB460-3914-4E58-BC18-645DAF97F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538286"/>
              </p:ext>
            </p:extLst>
          </p:nvPr>
        </p:nvGraphicFramePr>
        <p:xfrm>
          <a:off x="398413" y="2062718"/>
          <a:ext cx="11605846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556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1F100-3540-3A4A-9BA9-F8AED787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Executive Team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84EFFA-B70D-B046-81BA-07E84BE380E5}"/>
              </a:ext>
            </a:extLst>
          </p:cNvPr>
          <p:cNvSpPr txBox="1">
            <a:spLocks/>
          </p:cNvSpPr>
          <p:nvPr/>
        </p:nvSpPr>
        <p:spPr>
          <a:xfrm>
            <a:off x="333723" y="1294410"/>
            <a:ext cx="6294008" cy="4912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CSP Pages 19 - 23 EDUCATION: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	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VP Education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	DCP Goals 1 – 6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CSP Pages 24 -26 MEMBERSHIP: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	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VP Membership &amp; VP Public Relations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	DCP Goals 7 &amp; 8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CSP Pages 27 - 29 TRAINING: 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	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President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	DCP Goal 9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CSP Pages 30 - 32 ADMINISTRATION: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	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Secretary &amp; Treasurer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	DCP Goal 10</a:t>
            </a:r>
          </a:p>
        </p:txBody>
      </p:sp>
      <p:pic>
        <p:nvPicPr>
          <p:cNvPr id="7" name="Picture 6" descr="A group of people standing next to a body of water&#10;&#10;Description automatically generated">
            <a:extLst>
              <a:ext uri="{FF2B5EF4-FFF2-40B4-BE49-F238E27FC236}">
                <a16:creationId xmlns:a16="http://schemas.microsoft.com/office/drawing/2014/main" id="{0274AE21-95FE-C442-A6A4-F1759D95D7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162" r="24270" b="-1"/>
          <a:stretch/>
        </p:blipFill>
        <p:spPr>
          <a:xfrm>
            <a:off x="7051105" y="0"/>
            <a:ext cx="5140895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28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CSP Pages 19-23: Education VP Education DCP Goals 1 - 6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1CF5B8-3631-9B40-930E-F3F9F9F48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67" y="1645920"/>
            <a:ext cx="11073076" cy="44708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Current Status of Club Members</a:t>
            </a:r>
          </a:p>
          <a:p>
            <a:pPr lvl="1"/>
            <a:r>
              <a:rPr lang="en-US" dirty="0"/>
              <a:t>Resources and Training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Education Action Plan including Tracking Progress and Timeframe for Completion</a:t>
            </a:r>
          </a:p>
          <a:p>
            <a:pPr lvl="1"/>
            <a:r>
              <a:rPr lang="en-US" dirty="0"/>
              <a:t>Assist Members complete Level 1 </a:t>
            </a:r>
          </a:p>
          <a:p>
            <a:pPr lvl="1"/>
            <a:r>
              <a:rPr lang="en-US" dirty="0"/>
              <a:t>Assist Members complete Level 2 and 3</a:t>
            </a:r>
          </a:p>
          <a:p>
            <a:pPr lvl="1"/>
            <a:r>
              <a:rPr lang="en-US" dirty="0"/>
              <a:t>Assist Members complete Level 4 and 5 </a:t>
            </a:r>
          </a:p>
          <a:p>
            <a:pPr lvl="1"/>
            <a:r>
              <a:rPr lang="en-US" dirty="0"/>
              <a:t>Assist Members complete DTM</a:t>
            </a:r>
          </a:p>
        </p:txBody>
      </p:sp>
    </p:spTree>
    <p:extLst>
      <p:ext uri="{BB962C8B-B14F-4D97-AF65-F5344CB8AC3E}">
        <p14:creationId xmlns:p14="http://schemas.microsoft.com/office/powerpoint/2010/main" val="3561922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 txBox="1">
            <a:spLocks/>
          </p:cNvSpPr>
          <p:nvPr/>
        </p:nvSpPr>
        <p:spPr>
          <a:xfrm>
            <a:off x="277934" y="295773"/>
            <a:ext cx="11647366" cy="9590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5400" b="1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900" dirty="0"/>
              <a:t>CSP Pages 24-26: </a:t>
            </a:r>
          </a:p>
          <a:p>
            <a:pPr algn="l">
              <a:lnSpc>
                <a:spcPct val="100000"/>
              </a:lnSpc>
            </a:pPr>
            <a:r>
              <a:rPr lang="en-US" sz="2900" dirty="0"/>
              <a:t>Membership VP Membership &amp; Public Relations DCP Goals 7 &amp; 8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BC77E1-E707-A04A-85C4-3814EFF66676}"/>
              </a:ext>
            </a:extLst>
          </p:cNvPr>
          <p:cNvSpPr txBox="1">
            <a:spLocks/>
          </p:cNvSpPr>
          <p:nvPr/>
        </p:nvSpPr>
        <p:spPr>
          <a:xfrm>
            <a:off x="387118" y="2122476"/>
            <a:ext cx="11086425" cy="3994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Current Membership situation</a:t>
            </a:r>
          </a:p>
          <a:p>
            <a:pPr lvl="1" algn="l"/>
            <a:r>
              <a:rPr lang="en-US" sz="2400" dirty="0"/>
              <a:t>Resources and identifying obstacles</a:t>
            </a:r>
          </a:p>
          <a:p>
            <a:pPr lvl="1" algn="l"/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Membership Action Plan including membership building program  and timeframe for completion</a:t>
            </a:r>
          </a:p>
          <a:p>
            <a:pPr lvl="1" algn="l"/>
            <a:r>
              <a:rPr lang="en-US" sz="2400" dirty="0"/>
              <a:t>Describe how to gain 4 new, dual, or reinstating members</a:t>
            </a:r>
          </a:p>
          <a:p>
            <a:pPr lvl="1" algn="l"/>
            <a:r>
              <a:rPr lang="en-US" sz="2400" dirty="0"/>
              <a:t>Describe how to gain 4 MORE new, dual, or reinstating members</a:t>
            </a:r>
          </a:p>
        </p:txBody>
      </p:sp>
    </p:spTree>
    <p:extLst>
      <p:ext uri="{BB962C8B-B14F-4D97-AF65-F5344CB8AC3E}">
        <p14:creationId xmlns:p14="http://schemas.microsoft.com/office/powerpoint/2010/main" val="780383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CSP Pages 27-29: Training President DCP Goal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D4C6-15F3-DD4A-B89F-BDCE0A186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20" y="1802102"/>
            <a:ext cx="11012847" cy="43146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Current Training Situation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2400" dirty="0"/>
              <a:t>Motivate attendance and identifying obstacles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Training Action Plan including tracking attendance and timeframe for completion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sz="2400" dirty="0"/>
              <a:t>Describe how to ensure attendance of at least 4 club officers twice a year. 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52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 txBox="1">
            <a:spLocks/>
          </p:cNvSpPr>
          <p:nvPr/>
        </p:nvSpPr>
        <p:spPr>
          <a:xfrm>
            <a:off x="277934" y="295773"/>
            <a:ext cx="11647366" cy="9590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5400" b="1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900" dirty="0"/>
              <a:t>CSP Pages 30-32: </a:t>
            </a:r>
          </a:p>
          <a:p>
            <a:pPr algn="l">
              <a:lnSpc>
                <a:spcPct val="100000"/>
              </a:lnSpc>
            </a:pPr>
            <a:r>
              <a:rPr lang="en-US" sz="2900" dirty="0"/>
              <a:t>Administration Secretary &amp; Treasurer DCP Goal 10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FC9C92-BB20-6C47-B0FC-1B510859A23D}"/>
              </a:ext>
            </a:extLst>
          </p:cNvPr>
          <p:cNvSpPr txBox="1">
            <a:spLocks/>
          </p:cNvSpPr>
          <p:nvPr/>
        </p:nvSpPr>
        <p:spPr>
          <a:xfrm>
            <a:off x="380444" y="1942266"/>
            <a:ext cx="11093099" cy="4174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Current Administration situation</a:t>
            </a:r>
          </a:p>
          <a:p>
            <a:pPr lvl="1" algn="l"/>
            <a:r>
              <a:rPr lang="en-US" sz="2400" dirty="0"/>
              <a:t>Resources and identifying obstacles</a:t>
            </a:r>
          </a:p>
          <a:p>
            <a:pPr lvl="1" algn="l"/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Administration Action Plan including on time dues payment and one-time submission of club officer list</a:t>
            </a:r>
            <a:r>
              <a:rPr lang="en-US" sz="2800" dirty="0"/>
              <a:t>  </a:t>
            </a:r>
          </a:p>
          <a:p>
            <a:pPr lvl="1" algn="l"/>
            <a:r>
              <a:rPr lang="en-US" sz="2400" dirty="0"/>
              <a:t>Describe how to complete membership dues payment by October 1st and April 1st</a:t>
            </a:r>
          </a:p>
          <a:p>
            <a:pPr lvl="1" algn="l"/>
            <a:r>
              <a:rPr lang="en-US" sz="2400" dirty="0"/>
              <a:t>Describe the submission of new club officer list by June 30th</a:t>
            </a:r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5112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Your Successes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479" y="-1"/>
            <a:ext cx="5754521" cy="621391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EF1970-C27E-DA4A-A5AE-A57A95C75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162" y="2022359"/>
            <a:ext cx="5504054" cy="3645364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 sz="2400" dirty="0"/>
              <a:t>Periodic Review of the Club Success Plan </a:t>
            </a:r>
          </a:p>
          <a:p>
            <a:pPr defTabSz="457200"/>
            <a:endParaRPr lang="en-US" sz="2400" dirty="0"/>
          </a:p>
          <a:p>
            <a:pPr defTabSz="457200"/>
            <a:r>
              <a:rPr lang="en-US" sz="2400" dirty="0"/>
              <a:t>Recognize Members who contributed to the Education Goals</a:t>
            </a:r>
          </a:p>
          <a:p>
            <a:pPr marL="0" indent="0" defTabSz="457200">
              <a:buNone/>
            </a:pPr>
            <a:endParaRPr lang="en-US" sz="2400" dirty="0"/>
          </a:p>
          <a:p>
            <a:pPr defTabSz="457200"/>
            <a:r>
              <a:rPr lang="en-US" sz="2400" dirty="0"/>
              <a:t>Celebrate Quarterly</a:t>
            </a:r>
          </a:p>
        </p:txBody>
      </p:sp>
    </p:spTree>
    <p:extLst>
      <p:ext uri="{BB962C8B-B14F-4D97-AF65-F5344CB8AC3E}">
        <p14:creationId xmlns:p14="http://schemas.microsoft.com/office/powerpoint/2010/main" val="3333036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at your club </a:t>
            </a:r>
            <a:r>
              <a:rPr lang="en-US" dirty="0" err="1"/>
              <a:t>meetig</a:t>
            </a:r>
            <a:endParaRPr lang="en-US" dirty="0"/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BDC621F3-9DF3-1645-B328-B1CE4B640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6286" y="1159524"/>
            <a:ext cx="6270662" cy="48455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8779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619F265-3C23-45C2-B696-76FC2DC489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930243"/>
              </p:ext>
            </p:extLst>
          </p:nvPr>
        </p:nvGraphicFramePr>
        <p:xfrm>
          <a:off x="1419100" y="1314867"/>
          <a:ext cx="9274629" cy="455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3978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 Perspective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277236-0E87-3C4B-B3D5-CBD51D74F82D}"/>
              </a:ext>
            </a:extLst>
          </p:cNvPr>
          <p:cNvSpPr txBox="1">
            <a:spLocks/>
          </p:cNvSpPr>
          <p:nvPr/>
        </p:nvSpPr>
        <p:spPr>
          <a:xfrm>
            <a:off x="2000992" y="1276597"/>
            <a:ext cx="8374243" cy="701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600" b="1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Distinguished Club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420D082-1E3C-D646-AE2D-6D6514523EC0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93026486"/>
              </p:ext>
            </p:extLst>
          </p:nvPr>
        </p:nvGraphicFramePr>
        <p:xfrm>
          <a:off x="2000992" y="2250616"/>
          <a:ext cx="8442294" cy="3734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355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 Perspective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277236-0E87-3C4B-B3D5-CBD51D74F82D}"/>
              </a:ext>
            </a:extLst>
          </p:cNvPr>
          <p:cNvSpPr txBox="1">
            <a:spLocks/>
          </p:cNvSpPr>
          <p:nvPr/>
        </p:nvSpPr>
        <p:spPr>
          <a:xfrm>
            <a:off x="2000992" y="1276597"/>
            <a:ext cx="8374243" cy="701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600" b="1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Distinguished Club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420D082-1E3C-D646-AE2D-6D6514523EC0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93026486"/>
              </p:ext>
            </p:extLst>
          </p:nvPr>
        </p:nvGraphicFramePr>
        <p:xfrm>
          <a:off x="2000992" y="2250616"/>
          <a:ext cx="8442294" cy="3734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181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C820-7822-8945-843D-D6E9330C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CB400-6EDE-074C-92F4-0E3F55670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www.toastmasters.org/Resources/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Moments of Truth</a:t>
            </a:r>
          </a:p>
          <a:p>
            <a:pPr marL="0" indent="0">
              <a:buNone/>
            </a:pPr>
            <a:r>
              <a:rPr lang="en-US" dirty="0"/>
              <a:t>     Distinguished Club Program and Club Success Plan</a:t>
            </a:r>
          </a:p>
        </p:txBody>
      </p:sp>
    </p:spTree>
    <p:extLst>
      <p:ext uri="{BB962C8B-B14F-4D97-AF65-F5344CB8AC3E}">
        <p14:creationId xmlns:p14="http://schemas.microsoft.com/office/powerpoint/2010/main" val="115319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Toastmasters’ Moments of Truth</a:t>
            </a: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BBAD6CB6-39DB-3949-99E6-A72EE40B6730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39958448"/>
              </p:ext>
            </p:extLst>
          </p:nvPr>
        </p:nvGraphicFramePr>
        <p:xfrm>
          <a:off x="920017" y="1144309"/>
          <a:ext cx="10363200" cy="4846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417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Toastmasters’ Moments of Truth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51C38A-17AE-7841-B660-E3224741EDF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87118" y="1662544"/>
            <a:ext cx="10890482" cy="424434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/>
              <a:t>Let Moments of Truth be your guide to delivering quality service and outstanding member experience.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When your club incorporates Moments of Truth into every meeting, it is already well on its way to reaching the Distinguished Club Goals.</a:t>
            </a:r>
          </a:p>
        </p:txBody>
      </p:sp>
    </p:spTree>
    <p:extLst>
      <p:ext uri="{BB962C8B-B14F-4D97-AF65-F5344CB8AC3E}">
        <p14:creationId xmlns:p14="http://schemas.microsoft.com/office/powerpoint/2010/main" val="150738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Distinguished Club Program - GOALS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84284C-A4C9-4C53-8B19-CF4A97163E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598633"/>
              </p:ext>
            </p:extLst>
          </p:nvPr>
        </p:nvGraphicFramePr>
        <p:xfrm>
          <a:off x="405829" y="1027866"/>
          <a:ext cx="8625959" cy="501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83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Distinguished Club Program (DCP)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0B60A7A-5C13-45E1-9D0A-2DAB6521AB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207503"/>
              </p:ext>
            </p:extLst>
          </p:nvPr>
        </p:nvGraphicFramePr>
        <p:xfrm>
          <a:off x="389152" y="1388286"/>
          <a:ext cx="11344536" cy="4347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72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an Executive Team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477DB14-3AFB-450F-BCC5-6A93345BFE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279870"/>
              </p:ext>
            </p:extLst>
          </p:nvPr>
        </p:nvGraphicFramePr>
        <p:xfrm>
          <a:off x="396685" y="1465433"/>
          <a:ext cx="11417096" cy="43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3155846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 Burgundy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DBBFBC"/>
      </a:accent1>
      <a:accent2>
        <a:srgbClr val="C08D8C"/>
      </a:accent2>
      <a:accent3>
        <a:srgbClr val="A66164"/>
      </a:accent3>
      <a:accent4>
        <a:srgbClr val="8D3B44"/>
      </a:accent4>
      <a:accent5>
        <a:srgbClr val="772432"/>
      </a:accent5>
      <a:accent6>
        <a:srgbClr val="5C1F28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B-PowerpointTemplate16X9" id="{D6E516C8-433E-B34F-8F17-EA4093544C89}" vid="{2FD3C68A-B85D-7445-B479-82285DB19822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 Burgundy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DBBFBC"/>
      </a:accent1>
      <a:accent2>
        <a:srgbClr val="C08D8C"/>
      </a:accent2>
      <a:accent3>
        <a:srgbClr val="A66164"/>
      </a:accent3>
      <a:accent4>
        <a:srgbClr val="8D3B44"/>
      </a:accent4>
      <a:accent5>
        <a:srgbClr val="772432"/>
      </a:accent5>
      <a:accent6>
        <a:srgbClr val="5C1F28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B-PowerpointTemplate16X9" id="{D6E516C8-433E-B34F-8F17-EA4093544C89}" vid="{CECAD150-C7FB-834D-BAC7-7886955E70F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414B-PowerpointTemplate16X9</Template>
  <TotalTime>84</TotalTime>
  <Words>795</Words>
  <Application>Microsoft Macintosh PowerPoint</Application>
  <PresentationFormat>Widescreen</PresentationFormat>
  <Paragraphs>140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Myriad Pro</vt:lpstr>
      <vt:lpstr>Myriad Pro Semibold</vt:lpstr>
      <vt:lpstr>Toastmasters Theme Light Mode</vt:lpstr>
      <vt:lpstr>Toastmasters Theme Dark Mode</vt:lpstr>
      <vt:lpstr>Effective Club Success Plan</vt:lpstr>
      <vt:lpstr>OBJECTIVES</vt:lpstr>
      <vt:lpstr>Big Picture Perspective</vt:lpstr>
      <vt:lpstr>Resources</vt:lpstr>
      <vt:lpstr>Toastmasters’ Moments of Truth</vt:lpstr>
      <vt:lpstr>Toastmasters’ Moments of Truth</vt:lpstr>
      <vt:lpstr>Distinguished Club Program - GOALS</vt:lpstr>
      <vt:lpstr>Distinguished Club Program (DCP)</vt:lpstr>
      <vt:lpstr>Develop an Executive Team</vt:lpstr>
      <vt:lpstr>Club Success Plan (CSP)</vt:lpstr>
      <vt:lpstr>CSP Pages 1/2: Let’s get started!</vt:lpstr>
      <vt:lpstr>CSP Pages 2/2: Let’s get started!  - Continued</vt:lpstr>
      <vt:lpstr>Club Executive Team</vt:lpstr>
      <vt:lpstr>CSP Pages 19-23: Education VP Education DCP Goals 1 - 6 </vt:lpstr>
      <vt:lpstr>PowerPoint Presentation</vt:lpstr>
      <vt:lpstr>CSP Pages 27-29: Training President DCP Goal 9</vt:lpstr>
      <vt:lpstr>PowerPoint Presentation</vt:lpstr>
      <vt:lpstr>Track Your Successes</vt:lpstr>
      <vt:lpstr>Present at your club meetig</vt:lpstr>
      <vt:lpstr>Big Picture Perspective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Club Success Plan</dc:title>
  <dc:creator>Slava Slavik</dc:creator>
  <cp:lastModifiedBy>Gloria Shishido</cp:lastModifiedBy>
  <cp:revision>10</cp:revision>
  <dcterms:created xsi:type="dcterms:W3CDTF">2020-08-22T21:12:49Z</dcterms:created>
  <dcterms:modified xsi:type="dcterms:W3CDTF">2020-08-22T23:17:32Z</dcterms:modified>
</cp:coreProperties>
</file>