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1" r:id="rId2"/>
  </p:sldMasterIdLst>
  <p:notesMasterIdLst>
    <p:notesMasterId r:id="rId51"/>
  </p:notesMasterIdLst>
  <p:sldIdLst>
    <p:sldId id="269" r:id="rId3"/>
    <p:sldId id="283" r:id="rId4"/>
    <p:sldId id="285" r:id="rId5"/>
    <p:sldId id="286" r:id="rId6"/>
    <p:sldId id="287" r:id="rId7"/>
    <p:sldId id="288" r:id="rId8"/>
    <p:sldId id="292" r:id="rId9"/>
    <p:sldId id="289" r:id="rId10"/>
    <p:sldId id="290" r:id="rId11"/>
    <p:sldId id="293" r:id="rId12"/>
    <p:sldId id="295" r:id="rId13"/>
    <p:sldId id="294" r:id="rId14"/>
    <p:sldId id="265" r:id="rId15"/>
    <p:sldId id="282" r:id="rId16"/>
    <p:sldId id="267" r:id="rId17"/>
    <p:sldId id="296" r:id="rId18"/>
    <p:sldId id="297" r:id="rId19"/>
    <p:sldId id="307" r:id="rId20"/>
    <p:sldId id="309" r:id="rId21"/>
    <p:sldId id="314" r:id="rId22"/>
    <p:sldId id="315" r:id="rId23"/>
    <p:sldId id="321" r:id="rId24"/>
    <p:sldId id="320" r:id="rId25"/>
    <p:sldId id="310" r:id="rId26"/>
    <p:sldId id="311" r:id="rId27"/>
    <p:sldId id="312" r:id="rId28"/>
    <p:sldId id="313" r:id="rId29"/>
    <p:sldId id="298" r:id="rId30"/>
    <p:sldId id="301" r:id="rId31"/>
    <p:sldId id="300" r:id="rId32"/>
    <p:sldId id="257" r:id="rId33"/>
    <p:sldId id="306" r:id="rId34"/>
    <p:sldId id="305" r:id="rId35"/>
    <p:sldId id="304" r:id="rId36"/>
    <p:sldId id="303" r:id="rId37"/>
    <p:sldId id="302" r:id="rId38"/>
    <p:sldId id="323" r:id="rId39"/>
    <p:sldId id="316" r:id="rId40"/>
    <p:sldId id="317" r:id="rId41"/>
    <p:sldId id="319" r:id="rId42"/>
    <p:sldId id="268" r:id="rId43"/>
    <p:sldId id="318" r:id="rId44"/>
    <p:sldId id="324" r:id="rId45"/>
    <p:sldId id="325" r:id="rId46"/>
    <p:sldId id="326" r:id="rId47"/>
    <p:sldId id="327" r:id="rId48"/>
    <p:sldId id="328" r:id="rId49"/>
    <p:sldId id="329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165"/>
    <a:srgbClr val="004061"/>
    <a:srgbClr val="0B5879"/>
    <a:srgbClr val="497593"/>
    <a:srgbClr val="7B98B2"/>
    <a:srgbClr val="B3C3D3"/>
    <a:srgbClr val="772432"/>
    <a:srgbClr val="571D29"/>
    <a:srgbClr val="FEEE9F"/>
    <a:srgbClr val="E5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45" autoAdjust="0"/>
    <p:restoredTop sz="93946"/>
  </p:normalViewPr>
  <p:slideViewPr>
    <p:cSldViewPr snapToGrid="0" snapToObjects="1">
      <p:cViewPr varScale="1">
        <p:scale>
          <a:sx n="154" d="100"/>
          <a:sy n="154" d="100"/>
        </p:scale>
        <p:origin x="402" y="138"/>
      </p:cViewPr>
      <p:guideLst>
        <p:guide orient="horz" pos="2160"/>
        <p:guide pos="3840"/>
      </p:guideLst>
    </p:cSldViewPr>
  </p:slideViewPr>
  <p:outlineViewPr>
    <p:cViewPr>
      <p:scale>
        <a:sx n="75" d="100"/>
        <a:sy n="75" d="100"/>
      </p:scale>
      <p:origin x="0" y="-62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ACEEB-96A6-BE4B-AD4A-D8B0035CB14C}" type="datetimeFigureOut">
              <a:rPr lang="en-US" smtClean="0"/>
              <a:pPr/>
              <a:t>8/15/2020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847FC4-CAF1-6741-875A-C83F3721E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87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482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739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6780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8262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579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65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12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28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465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202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848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371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32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4E2BD-0C58-E64B-AB95-36840E71CE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00400"/>
            <a:ext cx="9144000" cy="7315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E65A1A-B737-B943-8F8E-C68DC1ACD7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5570"/>
            <a:ext cx="914400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89A3AF-4EDC-4043-804E-E87D504FBF6B}"/>
              </a:ext>
            </a:extLst>
          </p:cNvPr>
          <p:cNvCxnSpPr/>
          <p:nvPr userDrawn="1"/>
        </p:nvCxnSpPr>
        <p:spPr>
          <a:xfrm>
            <a:off x="1422400" y="2743200"/>
            <a:ext cx="93472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Toastmasters International">
            <a:extLst>
              <a:ext uri="{FF2B5EF4-FFF2-40B4-BE49-F238E27FC236}">
                <a16:creationId xmlns:a16="http://schemas.microsoft.com/office/drawing/2014/main" id="{81373B61-26E6-9E41-B3D7-2240926DC3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4715" y="1830810"/>
            <a:ext cx="2782570" cy="43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0380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Left_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5773"/>
            <a:ext cx="5498276" cy="6492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4" y="1535080"/>
            <a:ext cx="5498276" cy="43323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D07C98-DEB2-9043-B3B7-E156746DEE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0403F9B-2509-B349-8F7B-B7A269B84DE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9048" cy="621792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2494206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Left_Content Righ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CBC6FF-D0F0-194A-9730-69A23927DE9B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5773"/>
            <a:ext cx="5498276" cy="6492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4" y="1535080"/>
            <a:ext cx="5498276" cy="43323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D07C98-DEB2-9043-B3B7-E156746DEE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1A32ABD0-551C-8047-9A8B-46EC083AD1D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9048" cy="621792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3175783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Left_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CBC6FF-D0F0-194A-9730-69A23927DE9B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5773"/>
            <a:ext cx="5495544" cy="6492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4" y="1535080"/>
            <a:ext cx="5498276" cy="43323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D07C98-DEB2-9043-B3B7-E156746DEE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36AC97-D6BB-CF45-B568-D12F1D2C17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29756" y="419100"/>
            <a:ext cx="5495544" cy="544830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1642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 Left Multiple_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4" y="295773"/>
            <a:ext cx="5498276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multiple 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4" y="2019065"/>
            <a:ext cx="5498276" cy="3848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3057B3-0FA6-1247-A5B1-98999B22F4C8}"/>
              </a:ext>
            </a:extLst>
          </p:cNvPr>
          <p:cNvSpPr/>
          <p:nvPr userDrawn="1"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rgbClr val="772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5D6B0BF-536F-B648-9FED-043275D46675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D59A93-E94D-0445-9D55-67EBAACB4771}"/>
              </a:ext>
            </a:extLst>
          </p:cNvPr>
          <p:cNvCxnSpPr/>
          <p:nvPr userDrawn="1"/>
        </p:nvCxnSpPr>
        <p:spPr>
          <a:xfrm>
            <a:off x="406400" y="1476768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DCE7488-AC56-214B-8402-0373CFC92E4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9048" cy="621792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C87F3A34-CF61-F141-93C0-6DE54B2DD9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B15CCACC-6213-F14B-B40D-407BFF938B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01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 Left Multiple_Content Righ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B99C37B-CADC-224E-AFF4-6F5D325F9CED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4" y="295773"/>
            <a:ext cx="5498276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multiple 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4" y="2019065"/>
            <a:ext cx="5498276" cy="3848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3057B3-0FA6-1247-A5B1-98999B22F4C8}"/>
              </a:ext>
            </a:extLst>
          </p:cNvPr>
          <p:cNvSpPr/>
          <p:nvPr userDrawn="1"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rgbClr val="772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5D6B0BF-536F-B648-9FED-043275D46675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D59A93-E94D-0445-9D55-67EBAACB4771}"/>
              </a:ext>
            </a:extLst>
          </p:cNvPr>
          <p:cNvCxnSpPr/>
          <p:nvPr userDrawn="1"/>
        </p:nvCxnSpPr>
        <p:spPr>
          <a:xfrm>
            <a:off x="406400" y="1476768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D36E625B-E8A5-F64D-B280-FF6E4EB345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9048" cy="621792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5" name="Slide Number Placeholder 7">
            <a:extLst>
              <a:ext uri="{FF2B5EF4-FFF2-40B4-BE49-F238E27FC236}">
                <a16:creationId xmlns:a16="http://schemas.microsoft.com/office/drawing/2014/main" id="{5DE73A33-9ADA-F148-B386-F315B6C1AD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B15CCACC-6213-F14B-B40D-407BFF938B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092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 Left Multiple_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B99C37B-CADC-224E-AFF4-6F5D325F9CED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4" y="295773"/>
            <a:ext cx="5495544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multiple 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4" y="2019065"/>
            <a:ext cx="5498276" cy="3848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3057B3-0FA6-1247-A5B1-98999B22F4C8}"/>
              </a:ext>
            </a:extLst>
          </p:cNvPr>
          <p:cNvSpPr/>
          <p:nvPr userDrawn="1"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rgbClr val="772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5D6B0BF-536F-B648-9FED-043275D46675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D59A93-E94D-0445-9D55-67EBAACB4771}"/>
              </a:ext>
            </a:extLst>
          </p:cNvPr>
          <p:cNvCxnSpPr/>
          <p:nvPr userDrawn="1"/>
        </p:nvCxnSpPr>
        <p:spPr>
          <a:xfrm>
            <a:off x="406400" y="1476768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A0FBEA-C105-AC49-830C-94C748A670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18522" y="419100"/>
            <a:ext cx="5495544" cy="544830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9C90977C-C1E6-2A44-A097-EEB7FE5867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B15CCACC-6213-F14B-B40D-407BFF938B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01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E3B808-8450-C749-BE34-83F3433544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A518CE1-0D5F-1C42-9A3E-10D40306BD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42999"/>
            <a:ext cx="12192000" cy="5084065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29875B-36BA-7147-91A7-92751BF38026}"/>
              </a:ext>
            </a:extLst>
          </p:cNvPr>
          <p:cNvSpPr/>
          <p:nvPr userDrawn="1"/>
        </p:nvSpPr>
        <p:spPr>
          <a:xfrm>
            <a:off x="0" y="-1"/>
            <a:ext cx="12192000" cy="1143001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9CBB3-A058-9248-905D-0684034A4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1FA9E0-A75C-1C46-AB6F-6A5E7D665B54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8530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A518CE1-0D5F-1C42-9A3E-10D40306BD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43000"/>
            <a:ext cx="12192000" cy="5715000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6B948D-23E4-3F42-B765-2AA919B9E9C5}"/>
              </a:ext>
            </a:extLst>
          </p:cNvPr>
          <p:cNvSpPr/>
          <p:nvPr userDrawn="1"/>
        </p:nvSpPr>
        <p:spPr>
          <a:xfrm>
            <a:off x="0" y="-1"/>
            <a:ext cx="12192000" cy="1143001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9CBB3-A058-9248-905D-0684034A4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3EF7B8B-DC7E-A14C-8B53-C948B4015EC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14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w to use 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B99C37B-CADC-224E-AFF4-6F5D325F9CED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4" y="295773"/>
            <a:ext cx="5495544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How to use Colors on Charts/Tables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77934" y="2019065"/>
            <a:ext cx="5498276" cy="3848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ct val="110000"/>
              </a:lnSpc>
            </a:pPr>
            <a:r>
              <a:rPr lang="en-US" sz="2800" b="0" dirty="0"/>
              <a:t>When utilizing a chart, make sure there is enough color contrast between the text and the background color. Review the example on the next slide.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3057B3-0FA6-1247-A5B1-98999B22F4C8}"/>
              </a:ext>
            </a:extLst>
          </p:cNvPr>
          <p:cNvSpPr/>
          <p:nvPr userDrawn="1"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rgbClr val="772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5D6B0BF-536F-B648-9FED-043275D46675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D59A93-E94D-0445-9D55-67EBAACB4771}"/>
              </a:ext>
            </a:extLst>
          </p:cNvPr>
          <p:cNvCxnSpPr/>
          <p:nvPr userDrawn="1"/>
        </p:nvCxnSpPr>
        <p:spPr>
          <a:xfrm>
            <a:off x="406400" y="1476768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081AD1C-9BAD-504D-A94E-B572CF6BB330}"/>
              </a:ext>
            </a:extLst>
          </p:cNvPr>
          <p:cNvGrpSpPr/>
          <p:nvPr userDrawn="1"/>
        </p:nvGrpSpPr>
        <p:grpSpPr>
          <a:xfrm>
            <a:off x="6971959" y="785112"/>
            <a:ext cx="4340506" cy="868101"/>
            <a:chOff x="382104" y="3327719"/>
            <a:chExt cx="4340506" cy="86810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24C0F28-DFB4-FB48-B1BA-69CBD0ECB0DE}"/>
                </a:ext>
              </a:extLst>
            </p:cNvPr>
            <p:cNvSpPr/>
            <p:nvPr userDrawn="1"/>
          </p:nvSpPr>
          <p:spPr>
            <a:xfrm>
              <a:off x="382105" y="3327719"/>
              <a:ext cx="868101" cy="86810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CC55AFF-0CD7-6E47-9CE6-AD24C7E762D1}"/>
                </a:ext>
              </a:extLst>
            </p:cNvPr>
            <p:cNvSpPr/>
            <p:nvPr userDrawn="1"/>
          </p:nvSpPr>
          <p:spPr>
            <a:xfrm>
              <a:off x="1250206" y="3327719"/>
              <a:ext cx="868101" cy="8681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AF0F4FD-D576-DB44-882A-074F220CF31B}"/>
                </a:ext>
              </a:extLst>
            </p:cNvPr>
            <p:cNvSpPr/>
            <p:nvPr userDrawn="1"/>
          </p:nvSpPr>
          <p:spPr>
            <a:xfrm>
              <a:off x="2118307" y="3327719"/>
              <a:ext cx="868101" cy="86810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F15AC36-03F4-7F46-B01D-5A11BD0A6A94}"/>
                </a:ext>
              </a:extLst>
            </p:cNvPr>
            <p:cNvSpPr/>
            <p:nvPr userDrawn="1"/>
          </p:nvSpPr>
          <p:spPr>
            <a:xfrm>
              <a:off x="2986408" y="3327719"/>
              <a:ext cx="868101" cy="86810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6527A42-9DFA-1A41-9DD3-25755BEA8387}"/>
                </a:ext>
              </a:extLst>
            </p:cNvPr>
            <p:cNvSpPr/>
            <p:nvPr userDrawn="1"/>
          </p:nvSpPr>
          <p:spPr>
            <a:xfrm>
              <a:off x="3854509" y="3327719"/>
              <a:ext cx="868101" cy="86810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F82D3875-578C-9849-9094-D12B6FE410F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82104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/>
                <a:t>1</a:t>
              </a: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C6DB5269-9F92-124F-9EFB-0B5E49CFC12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250206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/>
                <a:t>2</a:t>
              </a:r>
            </a:p>
          </p:txBody>
        </p:sp>
        <p:sp>
          <p:nvSpPr>
            <p:cNvPr id="22" name="Title 1">
              <a:extLst>
                <a:ext uri="{FF2B5EF4-FFF2-40B4-BE49-F238E27FC236}">
                  <a16:creationId xmlns:a16="http://schemas.microsoft.com/office/drawing/2014/main" id="{3DF9AC09-C32F-7848-A0E3-9D5E9CA9800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106732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23" name="Title 1">
              <a:extLst>
                <a:ext uri="{FF2B5EF4-FFF2-40B4-BE49-F238E27FC236}">
                  <a16:creationId xmlns:a16="http://schemas.microsoft.com/office/drawing/2014/main" id="{FCFA7C4A-3612-C345-A189-543B61F29B6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974833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342C6220-558E-134C-ADB9-621C3F5FC88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854509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226A98E-0B3B-D649-B831-8ECA3D5D07AC}"/>
              </a:ext>
            </a:extLst>
          </p:cNvPr>
          <p:cNvGrpSpPr/>
          <p:nvPr userDrawn="1"/>
        </p:nvGrpSpPr>
        <p:grpSpPr>
          <a:xfrm>
            <a:off x="6971959" y="1900356"/>
            <a:ext cx="4340506" cy="868101"/>
            <a:chOff x="6794478" y="3327719"/>
            <a:chExt cx="4340506" cy="86810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566CF8A-D4B7-0640-8565-D3974191389E}"/>
                </a:ext>
              </a:extLst>
            </p:cNvPr>
            <p:cNvSpPr/>
            <p:nvPr userDrawn="1"/>
          </p:nvSpPr>
          <p:spPr>
            <a:xfrm>
              <a:off x="6794479" y="3327719"/>
              <a:ext cx="868101" cy="868101"/>
            </a:xfrm>
            <a:prstGeom prst="rect">
              <a:avLst/>
            </a:prstGeom>
            <a:solidFill>
              <a:srgbClr val="B3C3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70E2D77-3B55-5242-B380-4175817554C0}"/>
                </a:ext>
              </a:extLst>
            </p:cNvPr>
            <p:cNvSpPr/>
            <p:nvPr userDrawn="1"/>
          </p:nvSpPr>
          <p:spPr>
            <a:xfrm>
              <a:off x="7662580" y="3327719"/>
              <a:ext cx="868101" cy="868101"/>
            </a:xfrm>
            <a:prstGeom prst="rect">
              <a:avLst/>
            </a:prstGeom>
            <a:solidFill>
              <a:srgbClr val="7B98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2BD00BB-9D42-6243-9736-8E9F8874AA73}"/>
                </a:ext>
              </a:extLst>
            </p:cNvPr>
            <p:cNvSpPr/>
            <p:nvPr userDrawn="1"/>
          </p:nvSpPr>
          <p:spPr>
            <a:xfrm>
              <a:off x="8530681" y="3327719"/>
              <a:ext cx="868101" cy="868101"/>
            </a:xfrm>
            <a:prstGeom prst="rect">
              <a:avLst/>
            </a:prstGeom>
            <a:solidFill>
              <a:srgbClr val="4975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AFEEF79-D422-7B44-8963-650D1FCB8CAE}"/>
                </a:ext>
              </a:extLst>
            </p:cNvPr>
            <p:cNvSpPr/>
            <p:nvPr userDrawn="1"/>
          </p:nvSpPr>
          <p:spPr>
            <a:xfrm>
              <a:off x="9398782" y="3327719"/>
              <a:ext cx="868101" cy="868101"/>
            </a:xfrm>
            <a:prstGeom prst="rect">
              <a:avLst/>
            </a:prstGeom>
            <a:solidFill>
              <a:srgbClr val="0B5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57089A6-0701-4840-8598-9AAA5958F3F3}"/>
                </a:ext>
              </a:extLst>
            </p:cNvPr>
            <p:cNvSpPr/>
            <p:nvPr userDrawn="1"/>
          </p:nvSpPr>
          <p:spPr>
            <a:xfrm>
              <a:off x="10266883" y="3327719"/>
              <a:ext cx="868101" cy="868101"/>
            </a:xfrm>
            <a:prstGeom prst="rect">
              <a:avLst/>
            </a:prstGeom>
            <a:solidFill>
              <a:srgbClr val="0041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itle 1">
              <a:extLst>
                <a:ext uri="{FF2B5EF4-FFF2-40B4-BE49-F238E27FC236}">
                  <a16:creationId xmlns:a16="http://schemas.microsoft.com/office/drawing/2014/main" id="{AE711AD8-A200-934D-BA4B-F4C6307321A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794478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/>
                <a:t>1</a:t>
              </a:r>
            </a:p>
          </p:txBody>
        </p:sp>
        <p:sp>
          <p:nvSpPr>
            <p:cNvPr id="32" name="Title 1">
              <a:extLst>
                <a:ext uri="{FF2B5EF4-FFF2-40B4-BE49-F238E27FC236}">
                  <a16:creationId xmlns:a16="http://schemas.microsoft.com/office/drawing/2014/main" id="{DD72198E-3F55-524E-9B45-1E7C4E57149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662580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/>
                <a:t>2</a:t>
              </a:r>
            </a:p>
          </p:txBody>
        </p:sp>
        <p:sp>
          <p:nvSpPr>
            <p:cNvPr id="33" name="Title 1">
              <a:extLst>
                <a:ext uri="{FF2B5EF4-FFF2-40B4-BE49-F238E27FC236}">
                  <a16:creationId xmlns:a16="http://schemas.microsoft.com/office/drawing/2014/main" id="{D4572998-3193-9748-BC2F-A847C2A2FD4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519106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DD2B0AB2-F8FE-344E-B643-8D6D9718EF9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9387207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35" name="Title 1">
              <a:extLst>
                <a:ext uri="{FF2B5EF4-FFF2-40B4-BE49-F238E27FC236}">
                  <a16:creationId xmlns:a16="http://schemas.microsoft.com/office/drawing/2014/main" id="{23C15460-6F14-C946-A23F-08B4721FF79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266883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59D9239-BCD2-0A4E-8663-64AA8D579F28}"/>
              </a:ext>
            </a:extLst>
          </p:cNvPr>
          <p:cNvSpPr txBox="1"/>
          <p:nvPr userDrawn="1"/>
        </p:nvSpPr>
        <p:spPr>
          <a:xfrm>
            <a:off x="6971959" y="3097411"/>
            <a:ext cx="434050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0" dirty="0"/>
              <a:t>Minimum font size - </a:t>
            </a:r>
            <a:r>
              <a:rPr lang="en-US" sz="1800" b="1" dirty="0"/>
              <a:t>18pt</a:t>
            </a:r>
            <a:r>
              <a:rPr lang="en-US" sz="1800" b="0" dirty="0"/>
              <a:t>.</a:t>
            </a:r>
          </a:p>
          <a:p>
            <a:pPr marL="285750" indent="-28575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0" dirty="0"/>
              <a:t>Font weight - </a:t>
            </a:r>
            <a:r>
              <a:rPr lang="en-US" sz="1800" b="1" dirty="0"/>
              <a:t>Bold </a:t>
            </a:r>
            <a:r>
              <a:rPr lang="en-US" sz="1800" b="0" dirty="0"/>
              <a:t>(when used on background colors, for best accessibility).</a:t>
            </a:r>
          </a:p>
          <a:p>
            <a:pPr marL="285750" indent="-28575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0" dirty="0"/>
              <a:t>Use the Dark Gray </a:t>
            </a:r>
            <a:r>
              <a:rPr lang="en-US" sz="1800" b="1" i="0" dirty="0">
                <a:latin typeface="Arial" panose="020B0604020202020204" pitchFamily="34" charset="0"/>
                <a:cs typeface="Arial" panose="020B0604020202020204" pitchFamily="34" charset="0"/>
              </a:rPr>
              <a:t>#333333 </a:t>
            </a:r>
            <a:r>
              <a:rPr lang="en-US" sz="1800" b="0" dirty="0"/>
              <a:t>Text color on Accent 1 and Accent 2. </a:t>
            </a:r>
          </a:p>
          <a:p>
            <a:pPr marL="285750" indent="-28575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0" dirty="0"/>
              <a:t>Use the White </a:t>
            </a:r>
            <a:r>
              <a:rPr lang="en-US" sz="1800" b="1" dirty="0"/>
              <a:t>#FFFFFF </a:t>
            </a:r>
            <a:r>
              <a:rPr lang="en-US" sz="1800" b="0" dirty="0"/>
              <a:t>Text color </a:t>
            </a:r>
            <a:br>
              <a:rPr lang="en-US" sz="1800" b="0" dirty="0"/>
            </a:br>
            <a:r>
              <a:rPr lang="en-US" sz="1800" b="0" dirty="0"/>
              <a:t>on Accent 3, Accent 4, and Accent 5.</a:t>
            </a:r>
          </a:p>
        </p:txBody>
      </p:sp>
      <p:sp>
        <p:nvSpPr>
          <p:cNvPr id="36" name="Slide Number Placeholder 7">
            <a:extLst>
              <a:ext uri="{FF2B5EF4-FFF2-40B4-BE49-F238E27FC236}">
                <a16:creationId xmlns:a16="http://schemas.microsoft.com/office/drawing/2014/main" id="{A288E18B-033E-A44C-8898-F37C4900EC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B15CCACC-6213-F14B-B40D-407BFF938B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0639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3424F4-4D46-8844-8BFC-2705771EBE8F}"/>
              </a:ext>
            </a:extLst>
          </p:cNvPr>
          <p:cNvSpPr/>
          <p:nvPr userDrawn="1"/>
        </p:nvSpPr>
        <p:spPr>
          <a:xfrm rot="10800000">
            <a:off x="-2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571D29"/>
              </a:gs>
              <a:gs pos="73000">
                <a:srgbClr val="772432"/>
              </a:gs>
              <a:gs pos="100000">
                <a:srgbClr val="77243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74E2BD-0C58-E64B-AB95-36840E71CE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00400"/>
            <a:ext cx="9144000" cy="7315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E65A1A-B737-B943-8F8E-C68DC1ACD7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5570"/>
            <a:ext cx="914400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89A3AF-4EDC-4043-804E-E87D504FBF6B}"/>
              </a:ext>
            </a:extLst>
          </p:cNvPr>
          <p:cNvCxnSpPr/>
          <p:nvPr userDrawn="1"/>
        </p:nvCxnSpPr>
        <p:spPr>
          <a:xfrm>
            <a:off x="1422400" y="2743200"/>
            <a:ext cx="9347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C0252C4-B718-4F4E-9975-7ABBF9C571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6113" y="1830811"/>
            <a:ext cx="2775881" cy="42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51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pac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4E2BD-0C58-E64B-AB95-36840E71CE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359916"/>
            <a:ext cx="9144000" cy="7315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E65A1A-B737-B943-8F8E-C68DC1ACD7A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358503"/>
            <a:ext cx="91440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Section subtitle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2F0269-F024-D749-ADD6-30FCAA36B3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8B39C-174F-EF45-985E-CC5DE69A33E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27BCF0-7BC9-FC4A-A00C-B7A2A9EF5227}"/>
              </a:ext>
            </a:extLst>
          </p:cNvPr>
          <p:cNvSpPr/>
          <p:nvPr userDrawn="1"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rgbClr val="772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48A56CE-E456-3B41-B78A-04881A67DE18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1113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ac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86E8A4-D3AF-3F49-92B4-CD48A44E0F2A}"/>
              </a:ext>
            </a:extLst>
          </p:cNvPr>
          <p:cNvSpPr/>
          <p:nvPr userDrawn="1"/>
        </p:nvSpPr>
        <p:spPr>
          <a:xfrm rot="10800000">
            <a:off x="-2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571D29"/>
              </a:gs>
              <a:gs pos="73000">
                <a:srgbClr val="772432"/>
              </a:gs>
              <a:gs pos="100000">
                <a:srgbClr val="77243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2420E5-B19B-524A-8BC9-508D147EF32B}"/>
              </a:ext>
            </a:extLst>
          </p:cNvPr>
          <p:cNvSpPr/>
          <p:nvPr userDrawn="1"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9AF70D-6371-A340-A1FF-58A02DD84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30" y="6410997"/>
            <a:ext cx="1607820" cy="24892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548366F-DD1B-E444-8E3B-E95A563D0E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359916"/>
            <a:ext cx="9144000" cy="7315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EDBFCD6-6E1D-B541-A1AF-99FEDC0C7A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358503"/>
            <a:ext cx="91440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2555325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3AE9D-042A-DD42-9A11-F79F2844C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5773"/>
            <a:ext cx="11647366" cy="64922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19004-5E21-B147-B0EB-1A69AD8C29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77933" y="1520042"/>
            <a:ext cx="11647367" cy="43582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ABB276-9101-0D4D-A13B-A773BD15A6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60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2DB36-0E37-3E4F-846E-FFE754041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5773"/>
            <a:ext cx="11647366" cy="64922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CB7B1-BD73-384F-B626-099E8AB1C16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77934" y="1535081"/>
            <a:ext cx="5641848" cy="43323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7BAA05-1B10-1D4A-BBC2-304E5EEDACA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5268" y="1535081"/>
            <a:ext cx="5638800" cy="43323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0DD411A-1AC0-4C4B-B7F9-D6B8D5E7DF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0088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and Conten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46EA6-B167-1647-B82D-DC3F21AF8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3875"/>
            <a:ext cx="11647366" cy="64922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25187-523C-DC4E-B373-33ABFAF3AC5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77934" y="1222717"/>
            <a:ext cx="564184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5F897F-8F77-C642-9F94-C50E3197BAF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77934" y="2046628"/>
            <a:ext cx="5641848" cy="38207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00E7DB-782E-2C45-8167-CDD0EA86BAD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83452" y="1222717"/>
            <a:ext cx="564184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53DB2-837A-1E41-952E-52B252EFBAD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83452" y="2046628"/>
            <a:ext cx="5641848" cy="38207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AC63D21-C33D-9E4F-9EDB-EE6548FFC5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6704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9B51-C150-AD4E-BEE5-623B0A13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3875"/>
            <a:ext cx="11647366" cy="64922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03C40-DDF3-1B4D-8096-0CB457987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1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9B51-C150-AD4E-BEE5-623B0A13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3875"/>
            <a:ext cx="11647366" cy="64922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03C40-DDF3-1B4D-8096-0CB457987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41311304-9C98-8B49-B434-134184A09B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0" y="2005584"/>
            <a:ext cx="3200400" cy="3140075"/>
          </a:xfrm>
          <a:prstGeom prst="roundRect">
            <a:avLst>
              <a:gd name="adj" fmla="val 942"/>
            </a:avLst>
          </a:prstGeom>
          <a:noFill/>
          <a:ln>
            <a:solidFill>
              <a:schemeClr val="tx2"/>
            </a:solidFill>
          </a:ln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365760" tIns="822960" rIns="365760" bIns="36576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 body body body body body body body body body body body body body body body body body body body body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</a:t>
            </a:r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0320AC0-0FC1-8C47-8026-8DEF53359BF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95800" y="2011680"/>
            <a:ext cx="3200400" cy="3136392"/>
          </a:xfrm>
          <a:prstGeom prst="roundRect">
            <a:avLst>
              <a:gd name="adj" fmla="val 942"/>
            </a:avLst>
          </a:prstGeom>
          <a:noFill/>
          <a:ln>
            <a:solidFill>
              <a:schemeClr val="tx2"/>
            </a:solidFill>
          </a:ln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365760" tIns="822960" rIns="365760" bIns="36576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 body body body body body body body body body body body body body body body body body body body body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B3F4821-83A2-084E-87B9-80099BFD857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1981200"/>
            <a:ext cx="3200400" cy="3140075"/>
          </a:xfrm>
          <a:prstGeom prst="roundRect">
            <a:avLst>
              <a:gd name="adj" fmla="val 942"/>
            </a:avLst>
          </a:prstGeom>
          <a:noFill/>
          <a:ln>
            <a:solidFill>
              <a:schemeClr val="tx2"/>
            </a:solidFill>
          </a:ln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365760" tIns="822960" rIns="365760" bIns="36576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 body body body body body body body body body body body body body body body body body body body body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</a:t>
            </a:r>
            <a:endParaRPr lang="en-US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AD38DF34-14F9-5F41-8070-1BD3DEF20C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362200"/>
            <a:ext cx="2743200" cy="30480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5DF8844-5287-1E4A-BF7D-DE2C1E03B2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10600" y="2362200"/>
            <a:ext cx="2743200" cy="304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3E7AE11-2C77-954A-BEF0-800001182D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2362200"/>
            <a:ext cx="2743200" cy="304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8567625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9B51-C150-AD4E-BEE5-623B0A13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3875"/>
            <a:ext cx="11647366" cy="64922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4779427A-781D-EA42-927E-C82F77CBE2D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28245" y="1953118"/>
            <a:ext cx="2335511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52CCDFF2-698A-B84A-9762-F0746F91F6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22310" y="4024190"/>
            <a:ext cx="2347380" cy="1365954"/>
          </a:xfrm>
          <a:prstGeom prst="roundRect">
            <a:avLst>
              <a:gd name="adj" fmla="val 942"/>
            </a:avLst>
          </a:prstGeom>
          <a:solidFill>
            <a:schemeClr val="tx1">
              <a:alpha val="10000"/>
            </a:schemeClr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Click to edit title</a:t>
            </a:r>
            <a:endParaRPr lang="en-US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4DD02BB8-6D7A-2046-9515-B3821248853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88879" y="4244697"/>
            <a:ext cx="2014242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2pPr>
            <a:lvl3pPr marL="9144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3pPr>
            <a:lvl4pPr marL="13716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4pPr>
            <a:lvl5pPr marL="18288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37" name="Picture Placeholder 14">
            <a:extLst>
              <a:ext uri="{FF2B5EF4-FFF2-40B4-BE49-F238E27FC236}">
                <a16:creationId xmlns:a16="http://schemas.microsoft.com/office/drawing/2014/main" id="{9E49D0A7-C905-EA43-9A2D-DB9AF470A35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490460" y="1953118"/>
            <a:ext cx="2335511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408DC2C2-0C1A-0549-8DFD-B5846E86F5D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84525" y="4024190"/>
            <a:ext cx="2347380" cy="1365954"/>
          </a:xfrm>
          <a:prstGeom prst="roundRect">
            <a:avLst>
              <a:gd name="adj" fmla="val 942"/>
            </a:avLst>
          </a:prstGeom>
          <a:solidFill>
            <a:schemeClr val="tx1">
              <a:alpha val="10000"/>
            </a:schemeClr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rgbClr val="F5F5F5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Click to edit title</a:t>
            </a:r>
            <a:endParaRPr lang="en-US" dirty="0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157D76DD-6800-C546-A701-88D8621EFDF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651094" y="4244697"/>
            <a:ext cx="2014242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2pPr>
            <a:lvl3pPr marL="9144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3pPr>
            <a:lvl4pPr marL="13716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4pPr>
            <a:lvl5pPr marL="18288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40" name="Picture Placeholder 14">
            <a:extLst>
              <a:ext uri="{FF2B5EF4-FFF2-40B4-BE49-F238E27FC236}">
                <a16:creationId xmlns:a16="http://schemas.microsoft.com/office/drawing/2014/main" id="{206F4037-ACDA-D545-AE97-19BCD24A558A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360095" y="1953118"/>
            <a:ext cx="2335511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7ED6EB13-4202-404D-8380-863765DE4E5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54160" y="4024190"/>
            <a:ext cx="2347380" cy="1365954"/>
          </a:xfrm>
          <a:prstGeom prst="roundRect">
            <a:avLst>
              <a:gd name="adj" fmla="val 942"/>
            </a:avLst>
          </a:prstGeom>
          <a:solidFill>
            <a:schemeClr val="tx1">
              <a:alpha val="10000"/>
            </a:schemeClr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Click to edit title</a:t>
            </a:r>
            <a:endParaRPr lang="en-US" dirty="0"/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BDA54CC0-1DB6-1C4B-A1E7-741749ED3F4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20729" y="4244697"/>
            <a:ext cx="2014242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2pPr>
            <a:lvl3pPr marL="9144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3pPr>
            <a:lvl4pPr marL="13716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4pPr>
            <a:lvl5pPr marL="18288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B08850D-4BB6-9B4A-BD38-F67B372135E5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B15CCACC-6213-F14B-B40D-407BFF938B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5419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9EF5668-8784-CD4A-AF0C-FFDE6F7B74F6}"/>
              </a:ext>
            </a:extLst>
          </p:cNvPr>
          <p:cNvSpPr/>
          <p:nvPr userDrawn="1"/>
        </p:nvSpPr>
        <p:spPr>
          <a:xfrm rot="10800000">
            <a:off x="-2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571D29"/>
              </a:gs>
              <a:gs pos="73000">
                <a:srgbClr val="772432"/>
              </a:gs>
              <a:gs pos="100000">
                <a:srgbClr val="77243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F759B73-2926-1243-8C54-9F81CC4FEE3B}"/>
              </a:ext>
            </a:extLst>
          </p:cNvPr>
          <p:cNvSpPr/>
          <p:nvPr userDrawn="1"/>
        </p:nvSpPr>
        <p:spPr>
          <a:xfrm>
            <a:off x="3815398" y="1066800"/>
            <a:ext cx="6509702" cy="4273994"/>
          </a:xfrm>
          <a:prstGeom prst="roundRect">
            <a:avLst>
              <a:gd name="adj" fmla="val 0"/>
            </a:avLst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latin typeface="+mj-lt"/>
            </a:endParaRPr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6041B4C2-28F5-0E43-84A3-1E98A479E8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78400" y="2839928"/>
            <a:ext cx="5346700" cy="457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200" b="1" i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Semibold" panose="020B0503030403020204" pitchFamily="34" charset="0"/>
              </a:defRPr>
            </a:lvl3pPr>
            <a:lvl4pPr marL="13716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Semibold" panose="020B0503030403020204" pitchFamily="34" charset="0"/>
              </a:defRPr>
            </a:lvl4pPr>
            <a:lvl5pPr marL="18288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Semibold" panose="020B0503030403020204" pitchFamily="34" charset="0"/>
              </a:defRPr>
            </a:lvl5pPr>
          </a:lstStyle>
          <a:p>
            <a:pPr lvl="0"/>
            <a:r>
              <a:rPr lang="en-US" dirty="0"/>
              <a:t>First &amp; Last Name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0AD2906D-80B8-9F47-ACC6-2080574562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78400" y="3352800"/>
            <a:ext cx="5346700" cy="381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Semibold" panose="020B0503030403020204" pitchFamily="34" charset="0"/>
              </a:defRPr>
            </a:lvl3pPr>
            <a:lvl4pPr marL="13716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Semibold" panose="020B0503030403020204" pitchFamily="34" charset="0"/>
              </a:defRPr>
            </a:lvl4pPr>
            <a:lvl5pPr marL="18288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Semibold" panose="020B0503030403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C27FCFA8-EAEC-DB4C-BDE1-6A677569A6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66900" y="1600200"/>
            <a:ext cx="3111500" cy="31593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934E530-1F84-824F-A028-D69E97EA42DE}"/>
              </a:ext>
            </a:extLst>
          </p:cNvPr>
          <p:cNvSpPr/>
          <p:nvPr userDrawn="1"/>
        </p:nvSpPr>
        <p:spPr>
          <a:xfrm>
            <a:off x="-2" y="6212926"/>
            <a:ext cx="12192001" cy="645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5851D19-3558-8547-9B05-D02951E476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30" y="6410997"/>
            <a:ext cx="1607820" cy="248927"/>
          </a:xfrm>
          <a:prstGeom prst="rect">
            <a:avLst/>
          </a:prstGeom>
        </p:spPr>
      </p:pic>
      <p:sp>
        <p:nvSpPr>
          <p:cNvPr id="10" name="Slide Number Placeholder 14">
            <a:extLst>
              <a:ext uri="{FF2B5EF4-FFF2-40B4-BE49-F238E27FC236}">
                <a16:creationId xmlns:a16="http://schemas.microsoft.com/office/drawing/2014/main" id="{7F8834BB-4D10-FF47-A156-295BAAD926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B15CCACC-6213-F14B-B40D-407BFF938B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7649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970EED7-D367-6B4C-8EC7-CE97D0D7D127}"/>
              </a:ext>
            </a:extLst>
          </p:cNvPr>
          <p:cNvSpPr/>
          <p:nvPr userDrawn="1"/>
        </p:nvSpPr>
        <p:spPr>
          <a:xfrm rot="10800000">
            <a:off x="-2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571D29"/>
              </a:gs>
              <a:gs pos="73000">
                <a:srgbClr val="772432"/>
              </a:gs>
              <a:gs pos="100000">
                <a:srgbClr val="77243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2A27FD-DCD3-3544-B54F-6CE33927D8BA}"/>
              </a:ext>
            </a:extLst>
          </p:cNvPr>
          <p:cNvSpPr/>
          <p:nvPr userDrawn="1"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E94052-9097-0040-96BB-ABD151D68A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30" y="6410997"/>
            <a:ext cx="1607820" cy="248927"/>
          </a:xfrm>
          <a:prstGeom prst="rect">
            <a:avLst/>
          </a:prstGeom>
        </p:spPr>
      </p:pic>
      <p:sp>
        <p:nvSpPr>
          <p:cNvPr id="7" name="Slide Number Placeholder 14">
            <a:extLst>
              <a:ext uri="{FF2B5EF4-FFF2-40B4-BE49-F238E27FC236}">
                <a16:creationId xmlns:a16="http://schemas.microsoft.com/office/drawing/2014/main" id="{398F2845-19C3-F84C-B7B0-4BF7D63208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B15CCACC-6213-F14B-B40D-407BFF938B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8237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Left_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5773"/>
            <a:ext cx="5498276" cy="6492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4" y="1535080"/>
            <a:ext cx="5498276" cy="43323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D07C98-DEB2-9043-B3B7-E156746DEE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73AA123F-7D5D-5743-842F-4FD61F2A7E5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9048" cy="621792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936227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3AE9D-042A-DD42-9A11-F79F2844C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5773"/>
            <a:ext cx="11647366" cy="64922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19004-5E21-B147-B0EB-1A69AD8C2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933" y="1520042"/>
            <a:ext cx="11647367" cy="43582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ABB276-9101-0D4D-A13B-A773BD15A6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0095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Left_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CBC6FF-D0F0-194A-9730-69A23927DE9B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5773"/>
            <a:ext cx="5495544" cy="6492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4" y="1535080"/>
            <a:ext cx="5498276" cy="43323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D07C98-DEB2-9043-B3B7-E156746DEE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36AC97-D6BB-CF45-B568-D12F1D2C17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29756" y="419100"/>
            <a:ext cx="5495544" cy="5448300"/>
          </a:xfr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014949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 Left Multiple_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1FDE797-A237-A544-9EF3-41EEC6774AF5}"/>
              </a:ext>
            </a:extLst>
          </p:cNvPr>
          <p:cNvSpPr/>
          <p:nvPr userDrawn="1"/>
        </p:nvSpPr>
        <p:spPr>
          <a:xfrm rot="10800000">
            <a:off x="-2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571D29"/>
              </a:gs>
              <a:gs pos="73000">
                <a:srgbClr val="772432"/>
              </a:gs>
              <a:gs pos="100000">
                <a:srgbClr val="77243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4" y="295773"/>
            <a:ext cx="5498276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multiple 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4" y="2019065"/>
            <a:ext cx="5498276" cy="3848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D59A93-E94D-0445-9D55-67EBAACB4771}"/>
              </a:ext>
            </a:extLst>
          </p:cNvPr>
          <p:cNvCxnSpPr/>
          <p:nvPr userDrawn="1"/>
        </p:nvCxnSpPr>
        <p:spPr>
          <a:xfrm>
            <a:off x="406400" y="1476768"/>
            <a:ext cx="711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25C8691-7E6F-6449-8F4B-64C12952E9C9}"/>
              </a:ext>
            </a:extLst>
          </p:cNvPr>
          <p:cNvSpPr/>
          <p:nvPr userDrawn="1"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6293283-D734-4F44-B3FC-723952F7D4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30" y="6410997"/>
            <a:ext cx="1607820" cy="248927"/>
          </a:xfrm>
          <a:prstGeom prst="rect">
            <a:avLst/>
          </a:prstGeom>
        </p:spPr>
      </p:pic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EE5ACE5E-8C71-F84C-84A2-7ADD0A4CE8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9048" cy="621792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2" name="Slide Number Placeholder 14">
            <a:extLst>
              <a:ext uri="{FF2B5EF4-FFF2-40B4-BE49-F238E27FC236}">
                <a16:creationId xmlns:a16="http://schemas.microsoft.com/office/drawing/2014/main" id="{4D89117C-793E-C74A-A3AD-0EA7A03CF6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B15CCACC-6213-F14B-B40D-407BFF938B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4314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 Left Multiple_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BA3591F-A97B-7B4D-9589-E936596618B7}"/>
              </a:ext>
            </a:extLst>
          </p:cNvPr>
          <p:cNvSpPr/>
          <p:nvPr userDrawn="1"/>
        </p:nvSpPr>
        <p:spPr>
          <a:xfrm rot="10800000">
            <a:off x="-2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571D29"/>
              </a:gs>
              <a:gs pos="73000">
                <a:srgbClr val="772432"/>
              </a:gs>
              <a:gs pos="100000">
                <a:srgbClr val="77243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99C37B-CADC-224E-AFF4-6F5D325F9CED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4" y="295773"/>
            <a:ext cx="5495544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multiple 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4" y="2019065"/>
            <a:ext cx="5498276" cy="3848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D59A93-E94D-0445-9D55-67EBAACB4771}"/>
              </a:ext>
            </a:extLst>
          </p:cNvPr>
          <p:cNvCxnSpPr/>
          <p:nvPr userDrawn="1"/>
        </p:nvCxnSpPr>
        <p:spPr>
          <a:xfrm>
            <a:off x="406400" y="1476768"/>
            <a:ext cx="711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A0FBEA-C105-AC49-830C-94C748A670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18522" y="419100"/>
            <a:ext cx="5495544" cy="5448300"/>
          </a:xfr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A11376-EE0E-454A-8528-A1A8B2FD9D25}"/>
              </a:ext>
            </a:extLst>
          </p:cNvPr>
          <p:cNvSpPr/>
          <p:nvPr userDrawn="1"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7D770BF-1C25-444D-A9EC-565FA0F00C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30" y="6410997"/>
            <a:ext cx="1607820" cy="248927"/>
          </a:xfrm>
          <a:prstGeom prst="rect">
            <a:avLst/>
          </a:prstGeom>
        </p:spPr>
      </p:pic>
      <p:sp>
        <p:nvSpPr>
          <p:cNvPr id="11" name="Slide Number Placeholder 14">
            <a:extLst>
              <a:ext uri="{FF2B5EF4-FFF2-40B4-BE49-F238E27FC236}">
                <a16:creationId xmlns:a16="http://schemas.microsoft.com/office/drawing/2014/main" id="{117D0EBC-62DA-2C45-B1C5-72E96B55CB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B15CCACC-6213-F14B-B40D-407BFF938B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375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A518CE1-0D5F-1C42-9A3E-10D40306BD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42999"/>
            <a:ext cx="12192000" cy="5084065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F793A9-ACD0-8144-BA76-AC9911BA49FB}"/>
              </a:ext>
            </a:extLst>
          </p:cNvPr>
          <p:cNvSpPr/>
          <p:nvPr userDrawn="1"/>
        </p:nvSpPr>
        <p:spPr>
          <a:xfrm>
            <a:off x="0" y="-1"/>
            <a:ext cx="12192000" cy="1143001"/>
          </a:xfrm>
          <a:prstGeom prst="rect">
            <a:avLst/>
          </a:prstGeom>
          <a:solidFill>
            <a:srgbClr val="772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E3B808-8450-C749-BE34-83F3433544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9CBB3-A058-9248-905D-0684034A4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1FA9E0-A75C-1C46-AB6F-6A5E7D665B54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91445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B6EBAA-75A6-C94A-8351-1846077E50F8}"/>
              </a:ext>
            </a:extLst>
          </p:cNvPr>
          <p:cNvSpPr/>
          <p:nvPr userDrawn="1"/>
        </p:nvSpPr>
        <p:spPr>
          <a:xfrm rot="10800000">
            <a:off x="-2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571D29"/>
              </a:gs>
              <a:gs pos="73000">
                <a:srgbClr val="772432"/>
              </a:gs>
              <a:gs pos="100000">
                <a:srgbClr val="77243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AD48D7-EAA2-964B-A120-85C67653E646}"/>
              </a:ext>
            </a:extLst>
          </p:cNvPr>
          <p:cNvCxnSpPr/>
          <p:nvPr userDrawn="1"/>
        </p:nvCxnSpPr>
        <p:spPr>
          <a:xfrm>
            <a:off x="406402" y="989880"/>
            <a:ext cx="711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A518CE1-0D5F-1C42-9A3E-10D40306BD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43000"/>
            <a:ext cx="12192000" cy="571499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632447-B762-F14C-9D91-BE4817800ADD}"/>
              </a:ext>
            </a:extLst>
          </p:cNvPr>
          <p:cNvSpPr/>
          <p:nvPr userDrawn="1"/>
        </p:nvSpPr>
        <p:spPr>
          <a:xfrm>
            <a:off x="0" y="-1"/>
            <a:ext cx="12192000" cy="1143001"/>
          </a:xfrm>
          <a:prstGeom prst="rect">
            <a:avLst/>
          </a:prstGeom>
          <a:solidFill>
            <a:srgbClr val="772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9CBB3-A058-9248-905D-0684034A4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3EF7B8B-DC7E-A14C-8B53-C948B4015EC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4452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2DB36-0E37-3E4F-846E-FFE754041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5773"/>
            <a:ext cx="11647366" cy="6492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CB7B1-BD73-384F-B626-099E8AB1C16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77934" y="1535081"/>
            <a:ext cx="5641848" cy="43323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7BAA05-1B10-1D4A-BBC2-304E5EEDACA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5268" y="1535081"/>
            <a:ext cx="5638800" cy="43323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0DD411A-1AC0-4C4B-B7F9-D6B8D5E7DF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43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and Conten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46EA6-B167-1647-B82D-DC3F21AF8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3875"/>
            <a:ext cx="11647366" cy="6492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25187-523C-DC4E-B373-33ABFAF3AC5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77934" y="1361863"/>
            <a:ext cx="564184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5F897F-8F77-C642-9F94-C50E3197BAF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77934" y="2185775"/>
            <a:ext cx="5641848" cy="36816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00E7DB-782E-2C45-8167-CDD0EA86BAD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83452" y="1361863"/>
            <a:ext cx="564184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53DB2-837A-1E41-952E-52B252EFBAD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83452" y="2185775"/>
            <a:ext cx="5641848" cy="36816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AC63D21-C33D-9E4F-9EDB-EE6548FFC5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65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9B51-C150-AD4E-BEE5-623B0A13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3875"/>
            <a:ext cx="11647366" cy="64922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03C40-DDF3-1B4D-8096-0CB457987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361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9B51-C150-AD4E-BEE5-623B0A13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3875"/>
            <a:ext cx="11647366" cy="6492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03C40-DDF3-1B4D-8096-0CB457987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2430D756-47CB-0E43-B9CD-A7BE8386C3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0" y="2005584"/>
            <a:ext cx="3200400" cy="3140075"/>
          </a:xfrm>
          <a:prstGeom prst="roundRect">
            <a:avLst>
              <a:gd name="adj" fmla="val 942"/>
            </a:avLst>
          </a:prstGeom>
          <a:solidFill>
            <a:srgbClr val="FFFFFF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365760" tIns="822960" rIns="365760" bIns="36576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 body body body body body body body body body body body body body body body body body body body body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</a:t>
            </a:r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B29F451-CE5A-EB40-A282-04773C4C957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95800" y="2011680"/>
            <a:ext cx="3200400" cy="3140075"/>
          </a:xfrm>
          <a:prstGeom prst="roundRect">
            <a:avLst>
              <a:gd name="adj" fmla="val 942"/>
            </a:avLst>
          </a:prstGeom>
          <a:solidFill>
            <a:srgbClr val="FFFFFF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365760" tIns="822960" rIns="365760" bIns="36576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 body body body body body body body body body body body body body body body body body body body body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B99DB-285A-9F48-94ED-A7E37351D0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1981200"/>
            <a:ext cx="3200400" cy="3140075"/>
          </a:xfrm>
          <a:prstGeom prst="roundRect">
            <a:avLst>
              <a:gd name="adj" fmla="val 942"/>
            </a:avLst>
          </a:prstGeom>
          <a:solidFill>
            <a:srgbClr val="FFFFFF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365760" tIns="822960" rIns="365760" bIns="36576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 body body body body body body body body body body body body body body body body body body body body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</a:t>
            </a:r>
            <a:endParaRPr lang="en-US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6DD56EEB-5E1A-FC41-9BDC-6104C8A266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362200"/>
            <a:ext cx="2743200" cy="304800"/>
          </a:xfrm>
          <a:prstGeom prst="rect">
            <a:avLst/>
          </a:prstGeom>
        </p:spPr>
        <p:txBody>
          <a:bodyPr tIns="0" bIns="0" anchor="b"/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2BAA5A-C66E-AB4A-ABA6-ECB4D62095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10600" y="2362200"/>
            <a:ext cx="2743200" cy="304800"/>
          </a:xfrm>
          <a:prstGeom prst="rect">
            <a:avLst/>
          </a:prstGeom>
        </p:spPr>
        <p:txBody>
          <a:bodyPr tIns="0" bIns="0" anchor="b"/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8D0E545A-1D40-EE41-8064-5928222E71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2362200"/>
            <a:ext cx="2743200" cy="304800"/>
          </a:xfrm>
          <a:prstGeom prst="rect">
            <a:avLst/>
          </a:prstGeom>
        </p:spPr>
        <p:txBody>
          <a:bodyPr tIns="0" bIns="0" anchor="b"/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933943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1687E99-5CDB-0B44-A02C-579184AD0956}"/>
              </a:ext>
            </a:extLst>
          </p:cNvPr>
          <p:cNvSpPr/>
          <p:nvPr userDrawn="1"/>
        </p:nvSpPr>
        <p:spPr>
          <a:xfrm>
            <a:off x="-12192" y="6212926"/>
            <a:ext cx="12216384" cy="645074"/>
          </a:xfrm>
          <a:prstGeom prst="rect">
            <a:avLst/>
          </a:prstGeom>
          <a:solidFill>
            <a:srgbClr val="772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A0C571-507B-A14B-B259-16E2AE779A2A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F759B73-2926-1243-8C54-9F81CC4FEE3B}"/>
              </a:ext>
            </a:extLst>
          </p:cNvPr>
          <p:cNvSpPr/>
          <p:nvPr userDrawn="1"/>
        </p:nvSpPr>
        <p:spPr>
          <a:xfrm>
            <a:off x="3815398" y="1066800"/>
            <a:ext cx="6509702" cy="427399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195FD5-F90D-6E48-BA95-14C70423FB2C}"/>
              </a:ext>
            </a:extLst>
          </p:cNvPr>
          <p:cNvSpPr/>
          <p:nvPr userDrawn="1"/>
        </p:nvSpPr>
        <p:spPr>
          <a:xfrm>
            <a:off x="1866900" y="1600200"/>
            <a:ext cx="3111498" cy="3159346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855AF2D4-8C7C-2849-A0D6-D449E513C6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66900" y="1600200"/>
            <a:ext cx="3111500" cy="31593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6041B4C2-28F5-0E43-84A3-1E98A479E8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78400" y="2839928"/>
            <a:ext cx="5346700" cy="457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200" b="1" i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Semibold" panose="020B0503030403020204" pitchFamily="34" charset="0"/>
              </a:defRPr>
            </a:lvl3pPr>
            <a:lvl4pPr marL="13716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Semibold" panose="020B0503030403020204" pitchFamily="34" charset="0"/>
              </a:defRPr>
            </a:lvl4pPr>
            <a:lvl5pPr marL="18288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Semibold" panose="020B0503030403020204" pitchFamily="34" charset="0"/>
              </a:defRPr>
            </a:lvl5pPr>
          </a:lstStyle>
          <a:p>
            <a:pPr lvl="0"/>
            <a:r>
              <a:rPr lang="en-US" dirty="0"/>
              <a:t>First &amp; Last Name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0AD2906D-80B8-9F47-ACC6-2080574562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78400" y="3352800"/>
            <a:ext cx="5346700" cy="381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Semibold" panose="020B0503030403020204" pitchFamily="34" charset="0"/>
              </a:defRPr>
            </a:lvl3pPr>
            <a:lvl4pPr marL="13716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Semibold" panose="020B0503030403020204" pitchFamily="34" charset="0"/>
              </a:defRPr>
            </a:lvl4pPr>
            <a:lvl5pPr marL="18288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Semibold" panose="020B0503030403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F2255F16-6C98-FB4C-95ED-2853B815BA2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B15CCACC-6213-F14B-B40D-407BFF938B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9B51-C150-AD4E-BEE5-623B0A13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3875"/>
            <a:ext cx="11647366" cy="6492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4779427A-781D-EA42-927E-C82F77CBE2D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28245" y="1953118"/>
            <a:ext cx="2335511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52CCDFF2-698A-B84A-9762-F0746F91F6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22310" y="4024190"/>
            <a:ext cx="2347380" cy="1365954"/>
          </a:xfrm>
          <a:prstGeom prst="roundRect">
            <a:avLst>
              <a:gd name="adj" fmla="val 942"/>
            </a:avLst>
          </a:prstGeom>
          <a:solidFill>
            <a:srgbClr val="FFFFFF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Click to edit title</a:t>
            </a:r>
            <a:endParaRPr lang="en-US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4DD02BB8-6D7A-2046-9515-B3821248853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88879" y="4244697"/>
            <a:ext cx="2014242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2pPr>
            <a:lvl3pPr marL="9144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3pPr>
            <a:lvl4pPr marL="13716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4pPr>
            <a:lvl5pPr marL="18288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37" name="Picture Placeholder 14">
            <a:extLst>
              <a:ext uri="{FF2B5EF4-FFF2-40B4-BE49-F238E27FC236}">
                <a16:creationId xmlns:a16="http://schemas.microsoft.com/office/drawing/2014/main" id="{9E49D0A7-C905-EA43-9A2D-DB9AF470A35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490460" y="1953118"/>
            <a:ext cx="2335511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408DC2C2-0C1A-0549-8DFD-B5846E86F5D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84525" y="4024190"/>
            <a:ext cx="2347380" cy="1365954"/>
          </a:xfrm>
          <a:prstGeom prst="roundRect">
            <a:avLst>
              <a:gd name="adj" fmla="val 942"/>
            </a:avLst>
          </a:prstGeom>
          <a:solidFill>
            <a:srgbClr val="FFFFFF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Click to edit title</a:t>
            </a:r>
            <a:endParaRPr lang="en-US" dirty="0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157D76DD-6800-C546-A701-88D8621EFDF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651094" y="4244697"/>
            <a:ext cx="2014242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2pPr>
            <a:lvl3pPr marL="9144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3pPr>
            <a:lvl4pPr marL="13716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4pPr>
            <a:lvl5pPr marL="18288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40" name="Picture Placeholder 14">
            <a:extLst>
              <a:ext uri="{FF2B5EF4-FFF2-40B4-BE49-F238E27FC236}">
                <a16:creationId xmlns:a16="http://schemas.microsoft.com/office/drawing/2014/main" id="{206F4037-ACDA-D545-AE97-19BCD24A558A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360095" y="1953118"/>
            <a:ext cx="2335511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7ED6EB13-4202-404D-8380-863765DE4E5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54160" y="4024190"/>
            <a:ext cx="2347380" cy="1365954"/>
          </a:xfrm>
          <a:prstGeom prst="roundRect">
            <a:avLst>
              <a:gd name="adj" fmla="val 942"/>
            </a:avLst>
          </a:prstGeom>
          <a:solidFill>
            <a:srgbClr val="FFFFFF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Click to edit title</a:t>
            </a:r>
            <a:endParaRPr lang="en-US" dirty="0"/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BDA54CC0-1DB6-1C4B-A1E7-741749ED3F4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20729" y="4244697"/>
            <a:ext cx="2014242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2pPr>
            <a:lvl3pPr marL="9144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3pPr>
            <a:lvl4pPr marL="13716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4pPr>
            <a:lvl5pPr marL="18288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908B2B50-7111-B348-AA9A-C1CC452EBB6C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B15CCACC-6213-F14B-B40D-407BFF938B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05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65278B8-008E-F549-82E1-0C807CDEB612}"/>
              </a:ext>
            </a:extLst>
          </p:cNvPr>
          <p:cNvSpPr/>
          <p:nvPr userDrawn="1"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rgbClr val="772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Toastmasters International">
            <a:extLst>
              <a:ext uri="{FF2B5EF4-FFF2-40B4-BE49-F238E27FC236}">
                <a16:creationId xmlns:a16="http://schemas.microsoft.com/office/drawing/2014/main" id="{C1B32BEE-8B31-7C45-8A6B-9A022FF6895A}"/>
              </a:ext>
            </a:extLst>
          </p:cNvPr>
          <p:cNvPicPr>
            <a:picLocks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D39BE9D-B1D3-564A-82E1-F35C8A6D2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2316" y="1598532"/>
            <a:ext cx="11647368" cy="4269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F782093C-5F6F-DB4E-8069-C0C7B9902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2" y="295773"/>
            <a:ext cx="11647367" cy="645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3472CA6-F87F-A14B-8F68-9F82D1D881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B15CCACC-6213-F14B-B40D-407BFF938B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A9D0EE2-196A-704E-B498-12C51A4ABFD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6894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52" r:id="rId4"/>
    <p:sldLayoutId id="2147483653" r:id="rId5"/>
    <p:sldLayoutId id="2147483654" r:id="rId6"/>
    <p:sldLayoutId id="2147483687" r:id="rId7"/>
    <p:sldLayoutId id="2147483689" r:id="rId8"/>
    <p:sldLayoutId id="2147483690" r:id="rId9"/>
    <p:sldLayoutId id="2147483661" r:id="rId10"/>
    <p:sldLayoutId id="2147483663" r:id="rId11"/>
    <p:sldLayoutId id="2147483666" r:id="rId12"/>
    <p:sldLayoutId id="2147483660" r:id="rId13"/>
    <p:sldLayoutId id="2147483664" r:id="rId14"/>
    <p:sldLayoutId id="2147483667" r:id="rId15"/>
    <p:sldLayoutId id="2147483658" r:id="rId16"/>
    <p:sldLayoutId id="2147483659" r:id="rId17"/>
    <p:sldLayoutId id="2147483670" r:id="rId18"/>
  </p:sldLayoutIdLs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anose="020B0604020202020204" pitchFamily="34" charset="0"/>
        <a:buNone/>
        <a:defRPr sz="3600" b="1" kern="1200">
          <a:solidFill>
            <a:srgbClr val="33333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40" userDrawn="1">
          <p15:clr>
            <a:srgbClr val="F26B43"/>
          </p15:clr>
        </p15:guide>
        <p15:guide id="3" pos="7440" userDrawn="1">
          <p15:clr>
            <a:srgbClr val="F26B43"/>
          </p15:clr>
        </p15:guide>
        <p15:guide id="4" orient="horz" pos="264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orient="horz" pos="1008" userDrawn="1">
          <p15:clr>
            <a:srgbClr val="F26B43"/>
          </p15:clr>
        </p15:guide>
        <p15:guide id="7" pos="168" userDrawn="1">
          <p15:clr>
            <a:srgbClr val="F26B43"/>
          </p15:clr>
        </p15:guide>
        <p15:guide id="8" pos="7512" userDrawn="1">
          <p15:clr>
            <a:srgbClr val="F26B43"/>
          </p15:clr>
        </p15:guide>
        <p15:guide id="9" orient="horz" pos="3768" userDrawn="1">
          <p15:clr>
            <a:srgbClr val="F26B43"/>
          </p15:clr>
        </p15:guide>
        <p15:guide id="10" orient="horz" pos="369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724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B0797D9-27CF-7B4D-9790-D869C58F3F42}"/>
              </a:ext>
            </a:extLst>
          </p:cNvPr>
          <p:cNvSpPr/>
          <p:nvPr userDrawn="1"/>
        </p:nvSpPr>
        <p:spPr>
          <a:xfrm rot="10800000">
            <a:off x="-2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571D29"/>
              </a:gs>
              <a:gs pos="73000">
                <a:srgbClr val="772432"/>
              </a:gs>
              <a:gs pos="100000">
                <a:srgbClr val="77243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5278B8-008E-F549-82E1-0C807CDEB612}"/>
              </a:ext>
            </a:extLst>
          </p:cNvPr>
          <p:cNvSpPr/>
          <p:nvPr userDrawn="1"/>
        </p:nvSpPr>
        <p:spPr>
          <a:xfrm>
            <a:off x="-2" y="6212926"/>
            <a:ext cx="12192001" cy="645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D39BE9D-B1D3-564A-82E1-F35C8A6D2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2316" y="1598532"/>
            <a:ext cx="11647368" cy="4269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F782093C-5F6F-DB4E-8069-C0C7B9902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2" y="295773"/>
            <a:ext cx="11647367" cy="645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3472CA6-F87F-A14B-8F68-9F82D1D881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B15CCACC-6213-F14B-B40D-407BFF938B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A9D0EE2-196A-704E-B498-12C51A4ABFD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44D54578-5BB9-2145-AEC0-3E09AB82C02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30" y="6410997"/>
            <a:ext cx="1607820" cy="24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961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88" r:id="rId7"/>
    <p:sldLayoutId id="2147483692" r:id="rId8"/>
    <p:sldLayoutId id="2147483691" r:id="rId9"/>
    <p:sldLayoutId id="2147483678" r:id="rId10"/>
    <p:sldLayoutId id="2147483679" r:id="rId11"/>
    <p:sldLayoutId id="2147483681" r:id="rId12"/>
    <p:sldLayoutId id="2147483682" r:id="rId13"/>
    <p:sldLayoutId id="2147483684" r:id="rId14"/>
    <p:sldLayoutId id="2147483685" r:id="rId15"/>
    <p:sldLayoutId id="2147483686" r:id="rId16"/>
  </p:sldLayoutIdLs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anose="020B0604020202020204" pitchFamily="34" charset="0"/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40">
          <p15:clr>
            <a:srgbClr val="F26B43"/>
          </p15:clr>
        </p15:guide>
        <p15:guide id="3" pos="7440">
          <p15:clr>
            <a:srgbClr val="F26B43"/>
          </p15:clr>
        </p15:guide>
        <p15:guide id="4" orient="horz" pos="264">
          <p15:clr>
            <a:srgbClr val="F26B43"/>
          </p15:clr>
        </p15:guide>
        <p15:guide id="5" pos="3840">
          <p15:clr>
            <a:srgbClr val="F26B43"/>
          </p15:clr>
        </p15:guide>
        <p15:guide id="6" orient="horz" pos="1008">
          <p15:clr>
            <a:srgbClr val="F26B43"/>
          </p15:clr>
        </p15:guide>
        <p15:guide id="7" pos="168">
          <p15:clr>
            <a:srgbClr val="F26B43"/>
          </p15:clr>
        </p15:guide>
        <p15:guide id="8" pos="7512">
          <p15:clr>
            <a:srgbClr val="F26B43"/>
          </p15:clr>
        </p15:guide>
        <p15:guide id="9" orient="horz" pos="3768">
          <p15:clr>
            <a:srgbClr val="F26B43"/>
          </p15:clr>
        </p15:guide>
        <p15:guide id="10" orient="horz" pos="36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district49.org/resources-club-officers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astmasters.org/-/media/files/brand-materials/brand-items/brand-manual.ashx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360F2-0FDA-C44C-8AC9-154C3EAE0E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29094"/>
            <a:ext cx="9144000" cy="141994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Vice President Membership</a:t>
            </a:r>
            <a:br>
              <a:rPr lang="en-US" sz="3200" dirty="0"/>
            </a:br>
            <a:r>
              <a:rPr lang="en-US" sz="3200" dirty="0"/>
              <a:t>Vice President Public Relations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838710-F1A1-3E48-AC35-A7B4FF5927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23003"/>
            <a:ext cx="9144000" cy="105701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District 49 Club Officers Training,  </a:t>
            </a:r>
            <a:r>
              <a:rPr lang="en-US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August 15,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2020</a:t>
            </a: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– Breakout session –</a:t>
            </a:r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3451686" y="5953978"/>
            <a:ext cx="5288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Slava Slavik, District 49 Public Relations Manager</a:t>
            </a:r>
          </a:p>
        </p:txBody>
      </p:sp>
    </p:spTree>
    <p:extLst>
      <p:ext uri="{BB962C8B-B14F-4D97-AF65-F5344CB8AC3E}">
        <p14:creationId xmlns:p14="http://schemas.microsoft.com/office/powerpoint/2010/main" val="93375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9ADA1-3551-114F-9BA7-2841D0CB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Connections</a:t>
            </a:r>
            <a:endParaRPr lang="en-US" dirty="0"/>
          </a:p>
        </p:txBody>
      </p:sp>
      <p:pic>
        <p:nvPicPr>
          <p:cNvPr id="1026" name="Picture 2" descr="General Public - Watts Antenna Compa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4" y="1828800"/>
            <a:ext cx="4606357" cy="307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7475" y="1828800"/>
            <a:ext cx="4602906" cy="307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2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9ADA1-3551-114F-9BA7-2841D0CB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Connections</a:t>
            </a:r>
            <a:endParaRPr lang="en-US" b="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 descr="General Public - Watts Antenna Compa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4" y="1828800"/>
            <a:ext cx="4606357" cy="307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425" y="1828800"/>
            <a:ext cx="4608660" cy="30724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02737" y="4986047"/>
            <a:ext cx="2066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summer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89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9ADA1-3551-114F-9BA7-2841D0CB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Connections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3F1CF-F1A5-F949-9F29-7FA1D86DCF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05049" y="4312640"/>
            <a:ext cx="2941253" cy="12534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Doing good for the </a:t>
            </a:r>
            <a:r>
              <a:rPr lang="en-US" sz="3200" b="1" dirty="0" smtClean="0">
                <a:solidFill>
                  <a:schemeClr val="accent4"/>
                </a:solidFill>
              </a:rPr>
              <a:t>club</a:t>
            </a:r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D33F1CF-F1A5-F949-9F29-7FA1D86DCF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9116" y="4312641"/>
            <a:ext cx="3632433" cy="14254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Doing </a:t>
            </a:r>
            <a:r>
              <a:rPr lang="en-US" sz="3200" dirty="0"/>
              <a:t>good for the </a:t>
            </a:r>
            <a:r>
              <a:rPr lang="en-US" sz="3200" dirty="0" smtClean="0"/>
              <a:t>interested </a:t>
            </a:r>
            <a:r>
              <a:rPr lang="en-US" sz="3200" b="1" dirty="0" smtClean="0">
                <a:solidFill>
                  <a:schemeClr val="accent4"/>
                </a:solidFill>
              </a:rPr>
              <a:t>people</a:t>
            </a:r>
            <a:endParaRPr lang="en-US" sz="3200" b="1" dirty="0">
              <a:solidFill>
                <a:schemeClr val="accent4"/>
              </a:solidFill>
            </a:endParaRP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7" name="Picture 2" descr="General Public - Watts Antenna Compa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10" y="1761688"/>
            <a:ext cx="3395844" cy="226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5049" y="1761688"/>
            <a:ext cx="3397542" cy="22650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6886" y="1761688"/>
            <a:ext cx="2552910" cy="226502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D33F1CF-F1A5-F949-9F29-7FA1D86DCF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6886" y="4312639"/>
            <a:ext cx="2614575" cy="12534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Doing good for </a:t>
            </a:r>
            <a:r>
              <a:rPr lang="en-US" sz="3200" b="1" dirty="0" smtClean="0">
                <a:solidFill>
                  <a:schemeClr val="accent5"/>
                </a:solidFill>
              </a:rPr>
              <a:t>you</a:t>
            </a:r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0700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  <p:bldP spid="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4A99F-1B33-ED47-9169-3AAE7F3403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Breakout Session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87360F2-0FDA-C44C-8AC9-154C3EAE0E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58502"/>
            <a:ext cx="9144000" cy="20020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Vice President Membership</a:t>
            </a:r>
            <a:br>
              <a:rPr lang="en-US" sz="3200" dirty="0"/>
            </a:br>
            <a:r>
              <a:rPr lang="en-US" sz="3200" dirty="0"/>
              <a:t>Vice President Public Relations</a:t>
            </a:r>
          </a:p>
        </p:txBody>
      </p:sp>
    </p:spTree>
    <p:extLst>
      <p:ext uri="{BB962C8B-B14F-4D97-AF65-F5344CB8AC3E}">
        <p14:creationId xmlns:p14="http://schemas.microsoft.com/office/powerpoint/2010/main" val="24828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1F100-3540-3A4A-9BA9-F8AED7874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68BBB6-71F7-4542-B00E-A287C11C60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4" y="1535080"/>
            <a:ext cx="5703416" cy="4332319"/>
          </a:xfrm>
        </p:spPr>
        <p:txBody>
          <a:bodyPr>
            <a:normAutofit fontScale="925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VP Membership - Responsibilities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VP PR - Responsibilities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Resources for Both Roles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Your Ideas (1)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Summer 2020 – What’s Different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New Branding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Your Ideas (2)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One More Thing…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Placeholder 5" descr="A woman speaking in front of a group of people in a room">
            <a:extLst>
              <a:ext uri="{FF2B5EF4-FFF2-40B4-BE49-F238E27FC236}">
                <a16:creationId xmlns:a16="http://schemas.microsoft.com/office/drawing/2014/main" id="{2A257485-CC3B-B542-8387-DDE01B0BB36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0800" y="0"/>
            <a:ext cx="5794248" cy="6217920"/>
          </a:xfrm>
        </p:spPr>
      </p:pic>
    </p:spTree>
    <p:extLst>
      <p:ext uri="{BB962C8B-B14F-4D97-AF65-F5344CB8AC3E}">
        <p14:creationId xmlns:p14="http://schemas.microsoft.com/office/powerpoint/2010/main" val="297452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92D1A-A479-C34D-A028-AA1DADE92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Vice President Membership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32E31-712D-594A-87EB-E35C7279AE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Greets guests </a:t>
            </a:r>
            <a:r>
              <a:rPr lang="en-US" b="1" u="sng" dirty="0" smtClean="0"/>
              <a:t>and</a:t>
            </a:r>
            <a:r>
              <a:rPr lang="en-US" dirty="0" smtClean="0"/>
              <a:t> members</a:t>
            </a:r>
          </a:p>
          <a:p>
            <a:r>
              <a:rPr lang="en-US" dirty="0" smtClean="0"/>
              <a:t>Provides guest packets to prospective members</a:t>
            </a:r>
          </a:p>
          <a:p>
            <a:r>
              <a:rPr lang="en-US" dirty="0" smtClean="0"/>
              <a:t>Answers their questions</a:t>
            </a:r>
          </a:p>
          <a:p>
            <a:r>
              <a:rPr lang="en-US" dirty="0" smtClean="0"/>
              <a:t>Collects their contact info</a:t>
            </a:r>
          </a:p>
          <a:p>
            <a:r>
              <a:rPr lang="en-US" b="1" u="sng" dirty="0" smtClean="0"/>
              <a:t>Follows up with guests</a:t>
            </a:r>
          </a:p>
          <a:p>
            <a:r>
              <a:rPr lang="en-US" dirty="0" smtClean="0"/>
              <a:t>Keeps track of the contact info</a:t>
            </a:r>
          </a:p>
          <a:p>
            <a:r>
              <a:rPr lang="en-US" dirty="0" smtClean="0"/>
              <a:t>Assists with Membership Application</a:t>
            </a:r>
            <a:endParaRPr lang="en-US" dirty="0"/>
          </a:p>
        </p:txBody>
      </p:sp>
      <p:pic>
        <p:nvPicPr>
          <p:cNvPr id="1026" name="Picture 2" descr="Toastmasters Membership Form | Payments | F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298" y="1520042"/>
            <a:ext cx="2924685" cy="389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97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92D1A-A479-C34D-A028-AA1DADE92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Vice President Public Relations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32E31-712D-594A-87EB-E35C7279AE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Keep website </a:t>
            </a:r>
            <a:r>
              <a:rPr lang="en-US" b="1" u="sng" dirty="0" smtClean="0"/>
              <a:t>up to date</a:t>
            </a:r>
          </a:p>
          <a:p>
            <a:r>
              <a:rPr lang="en-US" dirty="0" smtClean="0"/>
              <a:t>Keep live social media presence</a:t>
            </a:r>
          </a:p>
          <a:p>
            <a:r>
              <a:rPr lang="en-US" dirty="0" smtClean="0"/>
              <a:t>Connect on social media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with other clubs and districts</a:t>
            </a:r>
          </a:p>
          <a:p>
            <a:r>
              <a:rPr lang="en-US" dirty="0" smtClean="0"/>
              <a:t>Safeguard Toastmasters brand</a:t>
            </a:r>
          </a:p>
          <a:p>
            <a:r>
              <a:rPr lang="en-US" dirty="0" smtClean="0"/>
              <a:t>Reach to local media</a:t>
            </a:r>
          </a:p>
          <a:p>
            <a:r>
              <a:rPr lang="en-US" dirty="0" smtClean="0"/>
              <a:t>Promote membership building</a:t>
            </a:r>
          </a:p>
          <a:p>
            <a:r>
              <a:rPr lang="en-US" dirty="0" smtClean="0"/>
              <a:t>Publish club newsletter (?)</a:t>
            </a:r>
            <a:endParaRPr lang="en-US" dirty="0"/>
          </a:p>
        </p:txBody>
      </p:sp>
      <p:pic>
        <p:nvPicPr>
          <p:cNvPr id="2050" name="Picture 2" descr="Waikiki Toastmasters - 11 Clicks: Online Succ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424" y="1598713"/>
            <a:ext cx="5707089" cy="350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01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92D1A-A479-C34D-A028-AA1DADE92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32E31-712D-594A-87EB-E35C7279A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7714" y="404308"/>
            <a:ext cx="3477586" cy="26681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u="sng" dirty="0" smtClean="0">
                <a:solidFill>
                  <a:srgbClr val="0070C0"/>
                </a:solidFill>
                <a:hlinkClick r:id="rId2"/>
              </a:rPr>
              <a:t>district49.org/resources-club-officers/</a:t>
            </a:r>
            <a:endParaRPr lang="en-US" b="1" u="sng" dirty="0" smtClean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88" y="1365535"/>
            <a:ext cx="4316136" cy="45049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7125" y="931232"/>
            <a:ext cx="3667214" cy="474956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7009" y="1120935"/>
            <a:ext cx="3667214" cy="474956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8078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934" y="295773"/>
            <a:ext cx="5040686" cy="649224"/>
          </a:xfrm>
        </p:spPr>
        <p:txBody>
          <a:bodyPr/>
          <a:lstStyle/>
          <a:p>
            <a:r>
              <a:rPr lang="en-US" dirty="0" smtClean="0"/>
              <a:t>Your Ideas - 1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934" y="1520042"/>
            <a:ext cx="5569194" cy="95471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17 ideas from 6 Club Officers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086" y="1151454"/>
            <a:ext cx="4382771" cy="1138741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699086" y="2912615"/>
            <a:ext cx="4667997" cy="2506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Congratulations: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b="1" dirty="0" smtClean="0">
              <a:solidFill>
                <a:schemeClr val="accent5"/>
              </a:solidFill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 smtClean="0">
                <a:solidFill>
                  <a:schemeClr val="accent5"/>
                </a:solidFill>
                <a:latin typeface="+mj-lt"/>
              </a:rPr>
              <a:t>Shelly Santo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 smtClean="0">
                <a:solidFill>
                  <a:schemeClr val="accent5"/>
                </a:solidFill>
                <a:latin typeface="+mj-lt"/>
              </a:rPr>
              <a:t>Nordic PCL Club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61824" y="2408856"/>
            <a:ext cx="5485304" cy="334599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CORPORATE INCENTIVE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$50 Amazon Gift Card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Contribution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- TI Dues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Attractive promo email</a:t>
            </a:r>
          </a:p>
        </p:txBody>
      </p:sp>
    </p:spTree>
    <p:extLst>
      <p:ext uri="{BB962C8B-B14F-4D97-AF65-F5344CB8AC3E}">
        <p14:creationId xmlns:p14="http://schemas.microsoft.com/office/powerpoint/2010/main" val="76529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934" y="295773"/>
            <a:ext cx="5040686" cy="649224"/>
          </a:xfrm>
        </p:spPr>
        <p:txBody>
          <a:bodyPr/>
          <a:lstStyle/>
          <a:p>
            <a:r>
              <a:rPr lang="en-US" dirty="0" smtClean="0"/>
              <a:t>Your Ideas – 1/3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380" y="1352262"/>
            <a:ext cx="6877876" cy="1281881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anchor="ctr"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Well promoted virtual open house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95379" y="2937781"/>
            <a:ext cx="5065854" cy="128188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Video Welcome Message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914238" y="2937780"/>
            <a:ext cx="5861957" cy="128188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Video Testimonials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686261" y="1352262"/>
            <a:ext cx="4089935" cy="128188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Facebook or LinkedIn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95380" y="4523300"/>
            <a:ext cx="6877876" cy="128188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Mass Email Campaign to Guests 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7686260" y="4523298"/>
            <a:ext cx="4089935" cy="128188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Word of Mouth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9ADA1-3551-114F-9BA7-2841D0CB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News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3F1CF-F1A5-F949-9F29-7FA1D86DCF7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People are</a:t>
            </a:r>
          </a:p>
          <a:p>
            <a:pPr marL="0" indent="0">
              <a:buNone/>
            </a:pPr>
            <a:r>
              <a:rPr lang="en-US" sz="4000" dirty="0" smtClean="0"/>
              <a:t>INTERESTED</a:t>
            </a:r>
          </a:p>
          <a:p>
            <a:pPr marL="0" indent="0">
              <a:buNone/>
            </a:pPr>
            <a:r>
              <a:rPr lang="en-US" sz="4000" dirty="0" smtClean="0"/>
              <a:t>In Toastmasters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418" y="0"/>
            <a:ext cx="4625130" cy="6211338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5919782" y="5380653"/>
            <a:ext cx="1463842" cy="2814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8220" y="5324283"/>
            <a:ext cx="1287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46% more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5960745" y="3614057"/>
            <a:ext cx="1463842" cy="2814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247053" y="3538252"/>
            <a:ext cx="2662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Search “Toastmasters”</a:t>
            </a:r>
            <a:endParaRPr lang="en-US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73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934" y="295773"/>
            <a:ext cx="10929758" cy="649224"/>
          </a:xfrm>
        </p:spPr>
        <p:txBody>
          <a:bodyPr>
            <a:normAutofit/>
          </a:bodyPr>
          <a:lstStyle/>
          <a:p>
            <a:r>
              <a:rPr lang="en-US" dirty="0" smtClean="0"/>
              <a:t>ADAPT TO THE PANDEMIC LIMITATIONS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7933" y="1520042"/>
            <a:ext cx="11647367" cy="4134138"/>
          </a:xfrm>
        </p:spPr>
        <p:txBody>
          <a:bodyPr>
            <a:normAutofit/>
          </a:bodyPr>
          <a:lstStyle/>
          <a:p>
            <a:r>
              <a:rPr lang="en-US" dirty="0" smtClean="0"/>
              <a:t>YES - Clubs Can Grow and </a:t>
            </a:r>
            <a:r>
              <a:rPr lang="en-US" b="1" dirty="0" smtClean="0">
                <a:solidFill>
                  <a:schemeClr val="accent5"/>
                </a:solidFill>
              </a:rPr>
              <a:t>Serve their Members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District 49 between April and July 2020</a:t>
            </a:r>
          </a:p>
          <a:p>
            <a:pPr marL="0" indent="0">
              <a:buNone/>
            </a:pPr>
            <a:r>
              <a:rPr lang="en-US" dirty="0"/>
              <a:t>	- 107 </a:t>
            </a:r>
            <a:r>
              <a:rPr lang="en-US" dirty="0" smtClean="0"/>
              <a:t>brand new </a:t>
            </a:r>
            <a:r>
              <a:rPr lang="en-US" dirty="0"/>
              <a:t>members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- 3 new clubs</a:t>
            </a:r>
          </a:p>
          <a:p>
            <a:pPr marL="0" indent="0">
              <a:buNone/>
            </a:pPr>
            <a:endParaRPr lang="en-US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69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934" y="295773"/>
            <a:ext cx="6257090" cy="649224"/>
          </a:xfrm>
        </p:spPr>
        <p:txBody>
          <a:bodyPr>
            <a:normAutofit/>
          </a:bodyPr>
          <a:lstStyle/>
          <a:p>
            <a:r>
              <a:rPr lang="en-US" dirty="0" smtClean="0"/>
              <a:t>From the initial contact…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7934" y="1520042"/>
            <a:ext cx="6393586" cy="4134138"/>
          </a:xfrm>
        </p:spPr>
        <p:txBody>
          <a:bodyPr>
            <a:normAutofit/>
          </a:bodyPr>
          <a:lstStyle/>
          <a:p>
            <a:r>
              <a:rPr lang="en-US" dirty="0" smtClean="0"/>
              <a:t>Start with your club website</a:t>
            </a:r>
          </a:p>
          <a:p>
            <a:pPr marL="0" indent="0">
              <a:buNone/>
            </a:pPr>
            <a:r>
              <a:rPr lang="en-US" dirty="0" smtClean="0"/>
              <a:t>Visit your website and look at it as someone who doesn’t know 	anything about Toastmasters.</a:t>
            </a:r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District 49 Fall Initiative:</a:t>
            </a:r>
          </a:p>
          <a:p>
            <a:pPr marL="0" indent="0">
              <a:buNone/>
            </a:pPr>
            <a:r>
              <a:rPr lang="en-US" dirty="0" smtClean="0"/>
              <a:t>- </a:t>
            </a:r>
            <a:r>
              <a:rPr lang="en-US" dirty="0" smtClean="0">
                <a:solidFill>
                  <a:schemeClr val="accent5"/>
                </a:solidFill>
              </a:rPr>
              <a:t>Guidelines to help improve websites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5"/>
                </a:solidFill>
              </a:rPr>
              <a:t>- Outstanding Club Website Contest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2259" y="1520042"/>
            <a:ext cx="4607552" cy="333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1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934" y="295773"/>
            <a:ext cx="6257090" cy="649224"/>
          </a:xfrm>
        </p:spPr>
        <p:txBody>
          <a:bodyPr>
            <a:normAutofit/>
          </a:bodyPr>
          <a:lstStyle/>
          <a:p>
            <a:r>
              <a:rPr lang="en-US" dirty="0" smtClean="0"/>
              <a:t>From the initial contact…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7933" y="1520042"/>
            <a:ext cx="5451063" cy="6508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accent5"/>
                </a:solidFill>
              </a:rPr>
              <a:t>Detailed guide on D49 website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033" y="0"/>
            <a:ext cx="5156718" cy="62061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8993" y="1845482"/>
            <a:ext cx="3512288" cy="42271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618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934" y="295773"/>
            <a:ext cx="6257090" cy="649224"/>
          </a:xfrm>
        </p:spPr>
        <p:txBody>
          <a:bodyPr>
            <a:normAutofit/>
          </a:bodyPr>
          <a:lstStyle/>
          <a:p>
            <a:r>
              <a:rPr lang="en-US" dirty="0" smtClean="0"/>
              <a:t>From the initial contact…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7933" y="1520042"/>
            <a:ext cx="11647367" cy="413413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Meeting Information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5"/>
                </a:solidFill>
              </a:rPr>
              <a:t>  (Zoom and regular)</a:t>
            </a:r>
          </a:p>
          <a:p>
            <a:r>
              <a:rPr lang="en-US" dirty="0" smtClean="0">
                <a:solidFill>
                  <a:schemeClr val="accent5"/>
                </a:solidFill>
              </a:rPr>
              <a:t>Up to date</a:t>
            </a:r>
          </a:p>
          <a:p>
            <a:r>
              <a:rPr lang="en-US" dirty="0" smtClean="0">
                <a:solidFill>
                  <a:schemeClr val="accent5"/>
                </a:solidFill>
              </a:rPr>
              <a:t>Mobile Responsive</a:t>
            </a:r>
          </a:p>
          <a:p>
            <a:r>
              <a:rPr lang="en-US" dirty="0" smtClean="0">
                <a:solidFill>
                  <a:schemeClr val="accent5"/>
                </a:solidFill>
              </a:rPr>
              <a:t>TI Brand Compliant</a:t>
            </a:r>
          </a:p>
          <a:p>
            <a:r>
              <a:rPr lang="en-US" dirty="0" smtClean="0">
                <a:solidFill>
                  <a:schemeClr val="accent5"/>
                </a:solidFill>
              </a:rPr>
              <a:t>Connects with visitor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smtClean="0">
                <a:solidFill>
                  <a:schemeClr val="accent5"/>
                </a:solidFill>
              </a:rPr>
              <a:t> (and calls to action)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8906" y="416610"/>
            <a:ext cx="4926564" cy="529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5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934" y="295773"/>
            <a:ext cx="6257090" cy="649224"/>
          </a:xfrm>
        </p:spPr>
        <p:txBody>
          <a:bodyPr>
            <a:normAutofit/>
          </a:bodyPr>
          <a:lstStyle/>
          <a:p>
            <a:r>
              <a:rPr lang="en-US" dirty="0" smtClean="0"/>
              <a:t>From the initial contact…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7933" y="1520042"/>
            <a:ext cx="11647367" cy="4134138"/>
          </a:xfrm>
        </p:spPr>
        <p:txBody>
          <a:bodyPr>
            <a:normAutofit/>
          </a:bodyPr>
          <a:lstStyle/>
          <a:p>
            <a:r>
              <a:rPr lang="en-US" dirty="0" smtClean="0"/>
              <a:t>Test who receives messages from the club website </a:t>
            </a:r>
          </a:p>
          <a:p>
            <a:r>
              <a:rPr lang="en-US" dirty="0" smtClean="0"/>
              <a:t>Create ‘canned’ reply</a:t>
            </a:r>
          </a:p>
          <a:p>
            <a:r>
              <a:rPr lang="en-US" dirty="0" smtClean="0"/>
              <a:t>Send reply as soon as possible </a:t>
            </a:r>
            <a:r>
              <a:rPr lang="en-US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(TI: 48 hours, some clubs: same day)</a:t>
            </a:r>
          </a:p>
          <a:p>
            <a:pPr marL="457200" lvl="1" indent="0">
              <a:buNone/>
            </a:pPr>
            <a:r>
              <a:rPr lang="en-US" dirty="0" smtClean="0"/>
              <a:t>• Next meeting date and time, zoom</a:t>
            </a:r>
          </a:p>
          <a:p>
            <a:pPr marL="457200" lvl="1" indent="0">
              <a:buNone/>
            </a:pPr>
            <a:r>
              <a:rPr lang="en-US" dirty="0"/>
              <a:t>• </a:t>
            </a:r>
            <a:r>
              <a:rPr lang="en-US" dirty="0" smtClean="0"/>
              <a:t>Regular meeting location</a:t>
            </a:r>
          </a:p>
          <a:p>
            <a:pPr marL="457200" lvl="1" indent="0">
              <a:buNone/>
            </a:pPr>
            <a:r>
              <a:rPr lang="en-US" dirty="0" smtClean="0"/>
              <a:t>• Call to action</a:t>
            </a:r>
          </a:p>
          <a:p>
            <a:pPr marL="457200" lvl="1" indent="0">
              <a:buNone/>
            </a:pPr>
            <a:r>
              <a:rPr lang="en-US" dirty="0" smtClean="0"/>
              <a:t>• Link to “Guest Packet” – The Navigator</a:t>
            </a:r>
          </a:p>
          <a:p>
            <a:pPr marL="457200" lvl="1" indent="0">
              <a:buNone/>
            </a:pPr>
            <a:r>
              <a:rPr lang="en-US" dirty="0" smtClean="0"/>
              <a:t>• Subscribe Newsletter</a:t>
            </a:r>
          </a:p>
          <a:p>
            <a:pPr marL="457200" lvl="1" indent="0">
              <a:buNone/>
            </a:pPr>
            <a:r>
              <a:rPr lang="en-US" dirty="0" smtClean="0"/>
              <a:t>• Welcoming and positive ending</a:t>
            </a:r>
          </a:p>
          <a:p>
            <a:pPr marL="0" indent="0">
              <a:buNone/>
            </a:pPr>
            <a:endParaRPr lang="en-US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5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934" y="295773"/>
            <a:ext cx="6257090" cy="649224"/>
          </a:xfrm>
        </p:spPr>
        <p:txBody>
          <a:bodyPr>
            <a:normAutofit/>
          </a:bodyPr>
          <a:lstStyle/>
          <a:p>
            <a:r>
              <a:rPr lang="en-US" dirty="0" smtClean="0"/>
              <a:t>From the initial contact…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934" y="1520042"/>
            <a:ext cx="2423322" cy="84565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Sample Reply Email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2479" y="1166069"/>
            <a:ext cx="7569273" cy="468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3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934" y="295773"/>
            <a:ext cx="6257090" cy="649224"/>
          </a:xfrm>
        </p:spPr>
        <p:txBody>
          <a:bodyPr>
            <a:normAutofit/>
          </a:bodyPr>
          <a:lstStyle/>
          <a:p>
            <a:r>
              <a:rPr lang="en-US" dirty="0" smtClean="0"/>
              <a:t>… to visiting the meeting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934" y="1520042"/>
            <a:ext cx="6198367" cy="3966358"/>
          </a:xfrm>
        </p:spPr>
        <p:txBody>
          <a:bodyPr>
            <a:normAutofit/>
          </a:bodyPr>
          <a:lstStyle/>
          <a:p>
            <a:r>
              <a:rPr lang="en-US" dirty="0" smtClean="0"/>
              <a:t>Be first in the virtual room</a:t>
            </a:r>
          </a:p>
          <a:p>
            <a:r>
              <a:rPr lang="en-US" dirty="0" smtClean="0"/>
              <a:t>Welcome people as they log in</a:t>
            </a:r>
          </a:p>
          <a:p>
            <a:r>
              <a:rPr lang="en-US" dirty="0" smtClean="0"/>
              <a:t>Try to acknowledge everyone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426" y="1520042"/>
            <a:ext cx="5814559" cy="387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01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934" y="295773"/>
            <a:ext cx="6257090" cy="649224"/>
          </a:xfrm>
        </p:spPr>
        <p:txBody>
          <a:bodyPr>
            <a:normAutofit/>
          </a:bodyPr>
          <a:lstStyle/>
          <a:p>
            <a:r>
              <a:rPr lang="en-US" dirty="0" smtClean="0"/>
              <a:t>… to signing the contract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934" y="1520042"/>
            <a:ext cx="8127835" cy="3966358"/>
          </a:xfrm>
        </p:spPr>
        <p:txBody>
          <a:bodyPr>
            <a:normAutofit/>
          </a:bodyPr>
          <a:lstStyle/>
          <a:p>
            <a:r>
              <a:rPr lang="en-US" dirty="0" smtClean="0"/>
              <a:t>One on one talk after the meeting</a:t>
            </a:r>
          </a:p>
          <a:p>
            <a:r>
              <a:rPr lang="en-US" dirty="0" smtClean="0"/>
              <a:t>Explain TM membership and payments</a:t>
            </a:r>
          </a:p>
          <a:p>
            <a:r>
              <a:rPr lang="en-US" dirty="0" smtClean="0"/>
              <a:t>Provide link to fillable PDF TM application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54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934" y="295773"/>
            <a:ext cx="6718484" cy="649224"/>
          </a:xfrm>
        </p:spPr>
        <p:txBody>
          <a:bodyPr/>
          <a:lstStyle/>
          <a:p>
            <a:r>
              <a:rPr lang="en-US" dirty="0" smtClean="0"/>
              <a:t>Toastmasters Brand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Brand Refresh July 2020							</a:t>
            </a:r>
          </a:p>
          <a:p>
            <a:pPr marL="0" indent="0">
              <a:buNone/>
            </a:pPr>
            <a:r>
              <a:rPr lang="en-US" dirty="0" smtClean="0"/>
              <a:t>Clean (up-to-date look)</a:t>
            </a:r>
          </a:p>
          <a:p>
            <a:pPr marL="0" indent="0">
              <a:buNone/>
            </a:pPr>
            <a:r>
              <a:rPr lang="en-US" dirty="0" smtClean="0"/>
              <a:t>Rays are being silently retired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945" y="587230"/>
            <a:ext cx="6435055" cy="49914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56945" y="5689787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[link]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38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934" y="295773"/>
            <a:ext cx="6718484" cy="649224"/>
          </a:xfrm>
        </p:spPr>
        <p:txBody>
          <a:bodyPr/>
          <a:lstStyle/>
          <a:p>
            <a:r>
              <a:rPr lang="en-US" dirty="0" smtClean="0"/>
              <a:t>Rays are gone</a:t>
            </a:r>
            <a:endParaRPr lang="en-US" dirty="0"/>
          </a:p>
        </p:txBody>
      </p:sp>
      <p:pic>
        <p:nvPicPr>
          <p:cNvPr id="2054" name="Picture 6" descr="Toastmasters International - Lakeline Club (Cedar Park, TX) | Meet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25" y="1682884"/>
            <a:ext cx="4574268" cy="408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iam Toastmasters Clu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192" y="1682884"/>
            <a:ext cx="6538155" cy="408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72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9ADA1-3551-114F-9BA7-2841D0CB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News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3F1CF-F1A5-F949-9F29-7FA1D86DCF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7933" y="1535081"/>
            <a:ext cx="3480335" cy="43323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People are </a:t>
            </a:r>
          </a:p>
          <a:p>
            <a:pPr marL="0" indent="0">
              <a:buNone/>
            </a:pPr>
            <a:r>
              <a:rPr lang="en-US" sz="4000" dirty="0" smtClean="0"/>
              <a:t>contacting us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863" y="620385"/>
            <a:ext cx="7591425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6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934" y="295773"/>
            <a:ext cx="6718484" cy="649224"/>
          </a:xfrm>
        </p:spPr>
        <p:txBody>
          <a:bodyPr/>
          <a:lstStyle/>
          <a:p>
            <a:r>
              <a:rPr lang="en-US" dirty="0" smtClean="0"/>
              <a:t>Rays are gone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939" y="358602"/>
            <a:ext cx="3780813" cy="5548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815" y="3324203"/>
            <a:ext cx="3188854" cy="258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85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53157-7628-AD48-B1DC-904DB2059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BRAND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4553157-7628-AD48-B1DC-904DB2059972}"/>
              </a:ext>
            </a:extLst>
          </p:cNvPr>
          <p:cNvSpPr txBox="1">
            <a:spLocks/>
          </p:cNvSpPr>
          <p:nvPr/>
        </p:nvSpPr>
        <p:spPr>
          <a:xfrm>
            <a:off x="277934" y="1468333"/>
            <a:ext cx="3463556" cy="1836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Protecting</a:t>
            </a:r>
          </a:p>
          <a:p>
            <a:r>
              <a:rPr lang="en-US" dirty="0" smtClean="0"/>
              <a:t>Brand </a:t>
            </a:r>
          </a:p>
          <a:p>
            <a:r>
              <a:rPr lang="en-US" dirty="0" smtClean="0"/>
              <a:t>Integrity</a:t>
            </a:r>
            <a:endParaRPr lang="en-US" dirty="0"/>
          </a:p>
        </p:txBody>
      </p:sp>
      <p:pic>
        <p:nvPicPr>
          <p:cNvPr id="7170" name="Picture 2" descr="Diplomat School for Public Speaking to Open Soon –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398" y="1208014"/>
            <a:ext cx="2400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264" y="1208014"/>
            <a:ext cx="2857500" cy="1905000"/>
          </a:xfrm>
          <a:prstGeom prst="rect">
            <a:avLst/>
          </a:prstGeom>
        </p:spPr>
      </p:pic>
      <p:pic>
        <p:nvPicPr>
          <p:cNvPr id="7172" name="Picture 4" descr="Free Speech Contest Cliparts, Download Free Clip Art, Free Clip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467" y="1208014"/>
            <a:ext cx="1998251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7397" y="3663873"/>
            <a:ext cx="3526903" cy="2116142"/>
          </a:xfrm>
          <a:prstGeom prst="rect">
            <a:avLst/>
          </a:prstGeom>
        </p:spPr>
      </p:pic>
      <p:pic>
        <p:nvPicPr>
          <p:cNvPr id="7174" name="Picture 6" descr="Vintage Toastmaster Buffet Range Double Burner Style 6407 | Ets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174" y="3663873"/>
            <a:ext cx="2824820" cy="211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86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53157-7628-AD48-B1DC-904DB2059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BRAND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4553157-7628-AD48-B1DC-904DB2059972}"/>
              </a:ext>
            </a:extLst>
          </p:cNvPr>
          <p:cNvSpPr txBox="1">
            <a:spLocks/>
          </p:cNvSpPr>
          <p:nvPr/>
        </p:nvSpPr>
        <p:spPr>
          <a:xfrm>
            <a:off x="277934" y="1468333"/>
            <a:ext cx="3463556" cy="1836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Protecting</a:t>
            </a:r>
          </a:p>
          <a:p>
            <a:r>
              <a:rPr lang="en-US" dirty="0" smtClean="0"/>
              <a:t>Brand </a:t>
            </a:r>
          </a:p>
          <a:p>
            <a:r>
              <a:rPr lang="en-US" dirty="0" smtClean="0"/>
              <a:t>Integrity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4553157-7628-AD48-B1DC-904DB2059972}"/>
              </a:ext>
            </a:extLst>
          </p:cNvPr>
          <p:cNvSpPr txBox="1">
            <a:spLocks/>
          </p:cNvSpPr>
          <p:nvPr/>
        </p:nvSpPr>
        <p:spPr>
          <a:xfrm>
            <a:off x="4078146" y="1711354"/>
            <a:ext cx="7557383" cy="382537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But…</a:t>
            </a:r>
          </a:p>
          <a:p>
            <a:endParaRPr lang="en-US" dirty="0" smtClean="0"/>
          </a:p>
          <a:p>
            <a:r>
              <a:rPr lang="en-US" dirty="0" smtClean="0"/>
              <a:t>… what if I want my club to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12000" dirty="0" smtClean="0">
                <a:solidFill>
                  <a:srgbClr val="00B050"/>
                </a:solidFill>
                <a:latin typeface="Bernard MT Condensed" panose="02050806060905020404" pitchFamily="18" charset="0"/>
              </a:rPr>
              <a:t>S</a:t>
            </a:r>
            <a:r>
              <a:rPr lang="en-US" sz="12000" dirty="0" smtClean="0">
                <a:solidFill>
                  <a:srgbClr val="00B0F0"/>
                </a:solidFill>
                <a:latin typeface="Bernard MT Condensed" panose="02050806060905020404" pitchFamily="18" charset="0"/>
              </a:rPr>
              <a:t>T</a:t>
            </a:r>
            <a:r>
              <a:rPr lang="en-US" sz="12000" dirty="0" smtClean="0">
                <a:solidFill>
                  <a:srgbClr val="C00000"/>
                </a:solidFill>
                <a:latin typeface="Bernard MT Condensed" panose="02050806060905020404" pitchFamily="18" charset="0"/>
              </a:rPr>
              <a:t>A</a:t>
            </a:r>
            <a:r>
              <a:rPr lang="en-US" sz="12000" dirty="0" smtClean="0">
                <a:solidFill>
                  <a:srgbClr val="7030A0"/>
                </a:solidFill>
                <a:latin typeface="Bernard MT Condensed" panose="02050806060905020404" pitchFamily="18" charset="0"/>
              </a:rPr>
              <a:t>N</a:t>
            </a:r>
            <a:r>
              <a:rPr lang="en-US" sz="12000" dirty="0" smtClean="0">
                <a:solidFill>
                  <a:srgbClr val="0070C0"/>
                </a:solidFill>
                <a:latin typeface="Bernard MT Condensed" panose="02050806060905020404" pitchFamily="18" charset="0"/>
              </a:rPr>
              <a:t>D</a:t>
            </a:r>
            <a:r>
              <a:rPr lang="en-US" sz="12000" dirty="0" smtClean="0">
                <a:solidFill>
                  <a:srgbClr val="00B050"/>
                </a:solidFill>
                <a:latin typeface="Bernard MT Condensed" panose="02050806060905020404" pitchFamily="18" charset="0"/>
              </a:rPr>
              <a:t> </a:t>
            </a:r>
            <a:r>
              <a:rPr lang="en-US" sz="12000" dirty="0" smtClean="0">
                <a:solidFill>
                  <a:srgbClr val="FFC000"/>
                </a:solidFill>
                <a:latin typeface="Bauhaus 93" panose="04030905020B02020C02" pitchFamily="82" charset="0"/>
              </a:rPr>
              <a:t>OUT</a:t>
            </a:r>
            <a:endParaRPr lang="en-US" sz="12000" dirty="0">
              <a:solidFill>
                <a:srgbClr val="FFC000"/>
              </a:solidFill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70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53157-7628-AD48-B1DC-904DB2059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BRAND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4553157-7628-AD48-B1DC-904DB2059972}"/>
              </a:ext>
            </a:extLst>
          </p:cNvPr>
          <p:cNvSpPr txBox="1">
            <a:spLocks/>
          </p:cNvSpPr>
          <p:nvPr/>
        </p:nvSpPr>
        <p:spPr>
          <a:xfrm>
            <a:off x="311490" y="1426389"/>
            <a:ext cx="3463556" cy="830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TEAM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4553157-7628-AD48-B1DC-904DB2059972}"/>
              </a:ext>
            </a:extLst>
          </p:cNvPr>
          <p:cNvSpPr txBox="1">
            <a:spLocks/>
          </p:cNvSpPr>
          <p:nvPr/>
        </p:nvSpPr>
        <p:spPr>
          <a:xfrm>
            <a:off x="311490" y="2416290"/>
            <a:ext cx="3463556" cy="830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PRIDE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451" y="401252"/>
            <a:ext cx="5569641" cy="37107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163" y="2007961"/>
            <a:ext cx="4962525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7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53157-7628-AD48-B1DC-904DB2059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BRAND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4553157-7628-AD48-B1DC-904DB2059972}"/>
              </a:ext>
            </a:extLst>
          </p:cNvPr>
          <p:cNvSpPr txBox="1">
            <a:spLocks/>
          </p:cNvSpPr>
          <p:nvPr/>
        </p:nvSpPr>
        <p:spPr>
          <a:xfrm>
            <a:off x="277934" y="1468333"/>
            <a:ext cx="3463556" cy="1836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Protecting</a:t>
            </a:r>
          </a:p>
          <a:p>
            <a:r>
              <a:rPr lang="en-US" dirty="0" smtClean="0"/>
              <a:t>Brand </a:t>
            </a:r>
          </a:p>
          <a:p>
            <a:r>
              <a:rPr lang="en-US" dirty="0" smtClean="0"/>
              <a:t>Integrity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4553157-7628-AD48-B1DC-904DB2059972}"/>
              </a:ext>
            </a:extLst>
          </p:cNvPr>
          <p:cNvSpPr txBox="1">
            <a:spLocks/>
          </p:cNvSpPr>
          <p:nvPr/>
        </p:nvSpPr>
        <p:spPr>
          <a:xfrm>
            <a:off x="4518262" y="2497491"/>
            <a:ext cx="2700158" cy="1221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COLORS: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420" y="0"/>
            <a:ext cx="3153167" cy="621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9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53157-7628-AD48-B1DC-904DB2059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BRAND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4553157-7628-AD48-B1DC-904DB2059972}"/>
              </a:ext>
            </a:extLst>
          </p:cNvPr>
          <p:cNvSpPr txBox="1">
            <a:spLocks/>
          </p:cNvSpPr>
          <p:nvPr/>
        </p:nvSpPr>
        <p:spPr>
          <a:xfrm>
            <a:off x="277934" y="1468333"/>
            <a:ext cx="3463556" cy="1836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Protecting</a:t>
            </a:r>
          </a:p>
          <a:p>
            <a:r>
              <a:rPr lang="en-US" dirty="0" smtClean="0"/>
              <a:t>Brand </a:t>
            </a:r>
          </a:p>
          <a:p>
            <a:r>
              <a:rPr lang="en-US" dirty="0" smtClean="0"/>
              <a:t>Integrity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818" y="490633"/>
            <a:ext cx="3792830" cy="29172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4553157-7628-AD48-B1DC-904DB2059972}"/>
              </a:ext>
            </a:extLst>
          </p:cNvPr>
          <p:cNvSpPr txBox="1">
            <a:spLocks/>
          </p:cNvSpPr>
          <p:nvPr/>
        </p:nvSpPr>
        <p:spPr>
          <a:xfrm>
            <a:off x="277934" y="3830496"/>
            <a:ext cx="2029038" cy="1836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FONTS: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4553157-7628-AD48-B1DC-904DB2059972}"/>
              </a:ext>
            </a:extLst>
          </p:cNvPr>
          <p:cNvSpPr txBox="1">
            <a:spLocks/>
          </p:cNvSpPr>
          <p:nvPr/>
        </p:nvSpPr>
        <p:spPr>
          <a:xfrm>
            <a:off x="3639818" y="3920175"/>
            <a:ext cx="3792830" cy="15181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Gotham</a:t>
            </a:r>
          </a:p>
          <a:p>
            <a:r>
              <a:rPr lang="en-US" sz="3200" dirty="0" smtClean="0"/>
              <a:t>(Montserrat)</a:t>
            </a:r>
            <a:endParaRPr lang="en-US" sz="32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4553157-7628-AD48-B1DC-904DB2059972}"/>
              </a:ext>
            </a:extLst>
          </p:cNvPr>
          <p:cNvSpPr txBox="1">
            <a:spLocks/>
          </p:cNvSpPr>
          <p:nvPr/>
        </p:nvSpPr>
        <p:spPr>
          <a:xfrm>
            <a:off x="7985314" y="3920175"/>
            <a:ext cx="3792830" cy="15181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Myriad Pro</a:t>
            </a:r>
          </a:p>
          <a:p>
            <a:r>
              <a:rPr lang="en-US" sz="3200" dirty="0" smtClean="0"/>
              <a:t>(Source Sans Pro)</a:t>
            </a:r>
          </a:p>
          <a:p>
            <a:r>
              <a:rPr lang="en-US" sz="3200" dirty="0" smtClean="0"/>
              <a:t>(Arial)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8374" y="490633"/>
            <a:ext cx="3792829" cy="291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88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53157-7628-AD48-B1DC-904DB2059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BRAND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869" y="0"/>
            <a:ext cx="8026131" cy="621624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4553157-7628-AD48-B1DC-904DB2059972}"/>
              </a:ext>
            </a:extLst>
          </p:cNvPr>
          <p:cNvSpPr txBox="1">
            <a:spLocks/>
          </p:cNvSpPr>
          <p:nvPr/>
        </p:nvSpPr>
        <p:spPr>
          <a:xfrm>
            <a:off x="277934" y="1468333"/>
            <a:ext cx="3463556" cy="1836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Protecting</a:t>
            </a:r>
          </a:p>
          <a:p>
            <a:r>
              <a:rPr lang="en-US" dirty="0" smtClean="0"/>
              <a:t>Brand </a:t>
            </a:r>
          </a:p>
          <a:p>
            <a:r>
              <a:rPr lang="en-US" dirty="0" smtClean="0"/>
              <a:t>Integrity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369" y="2366325"/>
            <a:ext cx="3195056" cy="139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94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240000" y="2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53157-7628-AD48-B1DC-904DB2059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BRAND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4553157-7628-AD48-B1DC-904DB2059972}"/>
              </a:ext>
            </a:extLst>
          </p:cNvPr>
          <p:cNvSpPr txBox="1">
            <a:spLocks/>
          </p:cNvSpPr>
          <p:nvPr/>
        </p:nvSpPr>
        <p:spPr>
          <a:xfrm>
            <a:off x="277934" y="1468333"/>
            <a:ext cx="3463556" cy="1836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Discussion…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16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934" y="295773"/>
            <a:ext cx="5040686" cy="649224"/>
          </a:xfrm>
        </p:spPr>
        <p:txBody>
          <a:bodyPr/>
          <a:lstStyle/>
          <a:p>
            <a:r>
              <a:rPr lang="en-US" dirty="0" smtClean="0"/>
              <a:t>Your Ideas – 2/3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380" y="1352262"/>
            <a:ext cx="6877876" cy="1281881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anchor="ctr"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Pride of TM Membership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95379" y="2937781"/>
            <a:ext cx="5065854" cy="128188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Installation Ceremonies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914238" y="2937780"/>
            <a:ext cx="5861957" cy="128188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Wear TM Branded Apparel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686261" y="1352262"/>
            <a:ext cx="4089935" cy="128188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Read Club Mission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95380" y="4523300"/>
            <a:ext cx="6877876" cy="128188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Publish success stories of members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7686260" y="4523298"/>
            <a:ext cx="4089935" cy="128188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Wear TM Pins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94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934" y="295773"/>
            <a:ext cx="5040686" cy="649224"/>
          </a:xfrm>
        </p:spPr>
        <p:txBody>
          <a:bodyPr/>
          <a:lstStyle/>
          <a:p>
            <a:r>
              <a:rPr lang="en-US" dirty="0" smtClean="0"/>
              <a:t>Your Ideas – 3/3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380" y="1352262"/>
            <a:ext cx="6877876" cy="1281881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anchor="ctr"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Protect Time Investment of Members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95380" y="2937780"/>
            <a:ext cx="11380815" cy="128188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Involve members in promoting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686261" y="1352262"/>
            <a:ext cx="4089935" cy="128188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Assign Mentors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95380" y="4523300"/>
            <a:ext cx="6877876" cy="128188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Every member needs to speak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7686260" y="4523298"/>
            <a:ext cx="4089935" cy="128188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Track Progress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96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9ADA1-3551-114F-9BA7-2841D0CB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News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3F1CF-F1A5-F949-9F29-7FA1D86DCF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7933" y="1535081"/>
            <a:ext cx="3480335" cy="43323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People are </a:t>
            </a:r>
          </a:p>
          <a:p>
            <a:pPr marL="0" indent="0">
              <a:buNone/>
            </a:pPr>
            <a:r>
              <a:rPr lang="en-US" sz="4000" dirty="0" smtClean="0"/>
              <a:t>contacting us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8268" y="1136271"/>
            <a:ext cx="8130592" cy="380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0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 TAKEAWAYS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933" y="1461796"/>
            <a:ext cx="11647367" cy="4416490"/>
          </a:xfrm>
        </p:spPr>
        <p:txBody>
          <a:bodyPr/>
          <a:lstStyle/>
          <a:p>
            <a:r>
              <a:rPr lang="en-US" dirty="0" smtClean="0"/>
              <a:t>VPM and VPPR resources on the D49 website</a:t>
            </a:r>
          </a:p>
          <a:p>
            <a:r>
              <a:rPr lang="en-US" dirty="0" smtClean="0"/>
              <a:t>Improve your Club website – Guidelines on the D49 website</a:t>
            </a:r>
          </a:p>
          <a:p>
            <a:pPr marL="0" indent="0">
              <a:buNone/>
            </a:pPr>
            <a:r>
              <a:rPr lang="en-US" dirty="0" smtClean="0"/>
              <a:t>   (LEARNING LAB – Lina Carahasen, </a:t>
            </a:r>
            <a:r>
              <a:rPr lang="en-US" dirty="0" err="1" smtClean="0"/>
              <a:t>Danilo</a:t>
            </a:r>
            <a:r>
              <a:rPr lang="en-US" dirty="0" smtClean="0"/>
              <a:t> </a:t>
            </a:r>
            <a:r>
              <a:rPr lang="en-US" dirty="0" err="1" smtClean="0"/>
              <a:t>Orias</a:t>
            </a:r>
            <a:r>
              <a:rPr lang="en-US" dirty="0" smtClean="0"/>
              <a:t>)</a:t>
            </a:r>
          </a:p>
          <a:p>
            <a:r>
              <a:rPr lang="en-US" dirty="0" smtClean="0"/>
              <a:t>Dealing with Covid Pandemic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- Proper mindset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- Adjusted procedures</a:t>
            </a:r>
          </a:p>
          <a:p>
            <a:pPr marL="0" indent="0">
              <a:buNone/>
            </a:pPr>
            <a:r>
              <a:rPr lang="en-US" dirty="0" smtClean="0"/>
              <a:t>• Protect Toastmasters brand and play as a team member</a:t>
            </a:r>
          </a:p>
          <a:p>
            <a:pPr marL="0" indent="0">
              <a:buNone/>
            </a:pPr>
            <a:r>
              <a:rPr lang="en-US" dirty="0" smtClean="0"/>
              <a:t>• </a:t>
            </a:r>
            <a:r>
              <a:rPr lang="en-US" b="1" u="sng" dirty="0" smtClean="0">
                <a:solidFill>
                  <a:schemeClr val="accent5"/>
                </a:solidFill>
              </a:rPr>
              <a:t>Back to basics: PRODUCTIVE AND FUN </a:t>
            </a:r>
            <a:r>
              <a:rPr lang="en-US" b="1" u="sng" dirty="0" smtClean="0">
                <a:solidFill>
                  <a:schemeClr val="accent5"/>
                </a:solidFill>
              </a:rPr>
              <a:t>MEETINGS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69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A9007-14B5-834B-9F60-8BB47D4BD0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45952"/>
            <a:ext cx="9144000" cy="1073791"/>
          </a:xfrm>
        </p:spPr>
        <p:txBody>
          <a:bodyPr>
            <a:normAutofit/>
          </a:bodyPr>
          <a:lstStyle/>
          <a:p>
            <a:r>
              <a:rPr lang="en-US" dirty="0" smtClean="0"/>
              <a:t>Special Thanks to: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9FA9007-14B5-834B-9F60-8BB47D4BD013}"/>
              </a:ext>
            </a:extLst>
          </p:cNvPr>
          <p:cNvSpPr txBox="1">
            <a:spLocks/>
          </p:cNvSpPr>
          <p:nvPr/>
        </p:nvSpPr>
        <p:spPr>
          <a:xfrm>
            <a:off x="1524000" y="2038525"/>
            <a:ext cx="9144000" cy="365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Shelley Santo - Nordic PCL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Amy Este - Mililani 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Dr. Ken Siu - Winners </a:t>
            </a:r>
            <a:r>
              <a:rPr lang="en-US" sz="36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Circle </a:t>
            </a:r>
            <a:r>
              <a:rPr lang="en-US" sz="3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II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Karen Speed - Abe Lee 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Michael Aviles - Phoenix Raising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Carolyn </a:t>
            </a:r>
            <a:r>
              <a:rPr lang="en-US" sz="36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Kaichi</a:t>
            </a:r>
            <a:r>
              <a:rPr lang="en-US" sz="3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- Hilo</a:t>
            </a:r>
          </a:p>
        </p:txBody>
      </p:sp>
    </p:spTree>
    <p:extLst>
      <p:ext uri="{BB962C8B-B14F-4D97-AF65-F5344CB8AC3E}">
        <p14:creationId xmlns:p14="http://schemas.microsoft.com/office/powerpoint/2010/main" val="381065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A9007-14B5-834B-9F60-8BB47D4BD0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Questions…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1B58A0-A229-2D4E-9E0B-61BDBCFB9F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3218"/>
            <a:ext cx="9144000" cy="841806"/>
          </a:xfrm>
        </p:spPr>
        <p:txBody>
          <a:bodyPr/>
          <a:lstStyle/>
          <a:p>
            <a:r>
              <a:rPr lang="en-US" dirty="0" smtClean="0"/>
              <a:t>pr@district49.org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5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A9007-14B5-834B-9F60-8BB47D4BD0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548766"/>
            <a:ext cx="9144000" cy="8046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One more thing…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1B58A0-A229-2D4E-9E0B-61BDBCFB9F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84058"/>
            <a:ext cx="9144000" cy="648286"/>
          </a:xfrm>
        </p:spPr>
        <p:txBody>
          <a:bodyPr/>
          <a:lstStyle/>
          <a:p>
            <a:r>
              <a:rPr lang="en-US" dirty="0" smtClean="0"/>
              <a:t>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36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Ask Siri (or Google):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498" y="2705878"/>
            <a:ext cx="4652864" cy="20776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“Get me to Waikiki </a:t>
            </a:r>
          </a:p>
          <a:p>
            <a:pPr marL="0" indent="0">
              <a:buNone/>
            </a:pPr>
            <a:r>
              <a:rPr lang="en-US" sz="4000" dirty="0" smtClean="0"/>
              <a:t>Toastmasters Club”</a:t>
            </a:r>
            <a:endParaRPr lang="en-US" sz="4000" dirty="0"/>
          </a:p>
        </p:txBody>
      </p:sp>
      <p:pic>
        <p:nvPicPr>
          <p:cNvPr id="1028" name="Picture 4" descr="How To Invoke Siri On The iPhone 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812" y="0"/>
            <a:ext cx="6214188" cy="621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48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565" y="0"/>
            <a:ext cx="6805234" cy="6214188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2127382" y="3398223"/>
            <a:ext cx="2699657" cy="4584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2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737" y="1"/>
            <a:ext cx="4257820" cy="6220408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367004" y="3597263"/>
            <a:ext cx="2898710" cy="4584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72750" y="3288415"/>
            <a:ext cx="2488163" cy="425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Local Three Pack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4764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461796" y="2326434"/>
            <a:ext cx="2488163" cy="425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Add Your Club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1742" y="0"/>
            <a:ext cx="8105300" cy="6215491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1461796" y="2577129"/>
            <a:ext cx="2699657" cy="4584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101012" y="3693258"/>
            <a:ext cx="2743201" cy="13809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2000" dirty="0" smtClean="0"/>
              <a:t>Club needs to have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000" dirty="0"/>
              <a:t>a</a:t>
            </a:r>
            <a:r>
              <a:rPr lang="en-US" sz="2000" dirty="0" smtClean="0"/>
              <a:t> mailing address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618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  <p:bldP spid="8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A9007-14B5-834B-9F60-8BB47D4BD0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Questions…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1B58A0-A229-2D4E-9E0B-61BDBCFB9F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3218"/>
            <a:ext cx="9144000" cy="841806"/>
          </a:xfrm>
        </p:spPr>
        <p:txBody>
          <a:bodyPr/>
          <a:lstStyle/>
          <a:p>
            <a:r>
              <a:rPr lang="en-US" dirty="0" smtClean="0"/>
              <a:t>pr@district49.org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17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9ADA1-3551-114F-9BA7-2841D0CB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News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3F1CF-F1A5-F949-9F29-7FA1D86DCF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7933" y="1535081"/>
            <a:ext cx="3480335" cy="43323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People are </a:t>
            </a:r>
          </a:p>
          <a:p>
            <a:pPr marL="0" indent="0">
              <a:buNone/>
            </a:pPr>
            <a:r>
              <a:rPr lang="en-US" sz="4000" dirty="0" smtClean="0"/>
              <a:t>contacting us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547" y="1535081"/>
            <a:ext cx="7753088" cy="360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9ADA1-3551-114F-9BA7-2841D0CB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News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3F1CF-F1A5-F949-9F29-7FA1D86DCF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7933" y="1535081"/>
            <a:ext cx="3480335" cy="43323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People are </a:t>
            </a:r>
          </a:p>
          <a:p>
            <a:pPr marL="0" indent="0">
              <a:buNone/>
            </a:pPr>
            <a:r>
              <a:rPr lang="en-US" sz="4000" dirty="0" smtClean="0"/>
              <a:t>contacting us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547" y="1535081"/>
            <a:ext cx="7870534" cy="244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67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9ADA1-3551-114F-9BA7-2841D0CB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News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3F1CF-F1A5-F949-9F29-7FA1D86DCF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7933" y="1535081"/>
            <a:ext cx="3480335" cy="43323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People are </a:t>
            </a:r>
          </a:p>
          <a:p>
            <a:pPr marL="0" indent="0">
              <a:buNone/>
            </a:pPr>
            <a:r>
              <a:rPr lang="en-US" sz="4000" dirty="0" smtClean="0"/>
              <a:t>contacting us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043" y="749417"/>
            <a:ext cx="7162055" cy="511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26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9ADA1-3551-114F-9BA7-2841D0CB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News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3F1CF-F1A5-F949-9F29-7FA1D86DCF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7933" y="1535081"/>
            <a:ext cx="3480335" cy="43323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People are </a:t>
            </a:r>
          </a:p>
          <a:p>
            <a:pPr marL="0" indent="0">
              <a:buNone/>
            </a:pPr>
            <a:r>
              <a:rPr lang="en-US" sz="4000" dirty="0" smtClean="0"/>
              <a:t>contacting us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547" y="1535081"/>
            <a:ext cx="7768205" cy="261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69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9ADA1-3551-114F-9BA7-2841D0CB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News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3F1CF-F1A5-F949-9F29-7FA1D86DCF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7933" y="1535081"/>
            <a:ext cx="3480335" cy="43323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People are </a:t>
            </a:r>
          </a:p>
          <a:p>
            <a:pPr marL="0" indent="0">
              <a:buNone/>
            </a:pPr>
            <a:r>
              <a:rPr lang="en-US" sz="4000" dirty="0" smtClean="0"/>
              <a:t>contacting us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8268" y="1535081"/>
            <a:ext cx="7929257" cy="266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75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oastmasters Theme Light Mode">
  <a:themeElements>
    <a:clrScheme name="Toastmasters Burgundy">
      <a:dk1>
        <a:srgbClr val="333333"/>
      </a:dk1>
      <a:lt1>
        <a:srgbClr val="FFFFFF"/>
      </a:lt1>
      <a:dk2>
        <a:srgbClr val="012838"/>
      </a:dk2>
      <a:lt2>
        <a:srgbClr val="F5F5F5"/>
      </a:lt2>
      <a:accent1>
        <a:srgbClr val="DBBFBC"/>
      </a:accent1>
      <a:accent2>
        <a:srgbClr val="C08D8C"/>
      </a:accent2>
      <a:accent3>
        <a:srgbClr val="A66164"/>
      </a:accent3>
      <a:accent4>
        <a:srgbClr val="8D3B44"/>
      </a:accent4>
      <a:accent5>
        <a:srgbClr val="772432"/>
      </a:accent5>
      <a:accent6>
        <a:srgbClr val="5C1F28"/>
      </a:accent6>
      <a:hlink>
        <a:srgbClr val="0248C2"/>
      </a:hlink>
      <a:folHlink>
        <a:srgbClr val="0248C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14B-PowerpointTemplate16X9" id="{D6E516C8-433E-B34F-8F17-EA4093544C89}" vid="{2FD3C68A-B85D-7445-B479-82285DB19822}"/>
    </a:ext>
  </a:extLst>
</a:theme>
</file>

<file path=ppt/theme/theme2.xml><?xml version="1.0" encoding="utf-8"?>
<a:theme xmlns:a="http://schemas.openxmlformats.org/drawingml/2006/main" name="Toastmasters Theme Dark Mode">
  <a:themeElements>
    <a:clrScheme name="Toastmasters Burgundy">
      <a:dk1>
        <a:srgbClr val="333333"/>
      </a:dk1>
      <a:lt1>
        <a:srgbClr val="FFFFFF"/>
      </a:lt1>
      <a:dk2>
        <a:srgbClr val="012838"/>
      </a:dk2>
      <a:lt2>
        <a:srgbClr val="F5F5F5"/>
      </a:lt2>
      <a:accent1>
        <a:srgbClr val="DBBFBC"/>
      </a:accent1>
      <a:accent2>
        <a:srgbClr val="C08D8C"/>
      </a:accent2>
      <a:accent3>
        <a:srgbClr val="A66164"/>
      </a:accent3>
      <a:accent4>
        <a:srgbClr val="8D3B44"/>
      </a:accent4>
      <a:accent5>
        <a:srgbClr val="772432"/>
      </a:accent5>
      <a:accent6>
        <a:srgbClr val="5C1F28"/>
      </a:accent6>
      <a:hlink>
        <a:srgbClr val="0248C2"/>
      </a:hlink>
      <a:folHlink>
        <a:srgbClr val="0248C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14B-PowerpointTemplate16X9" id="{D6E516C8-433E-B34F-8F17-EA4093544C89}" vid="{CECAD150-C7FB-834D-BAC7-7886955E70F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414B-PowerpointTemplate16X9</Template>
  <TotalTime>676</TotalTime>
  <Words>745</Words>
  <Application>Microsoft Office PowerPoint</Application>
  <PresentationFormat>Widescreen</PresentationFormat>
  <Paragraphs>231</Paragraphs>
  <Slides>48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Arial</vt:lpstr>
      <vt:lpstr>Bauhaus 93</vt:lpstr>
      <vt:lpstr>Bernard MT Condensed</vt:lpstr>
      <vt:lpstr>Calibri</vt:lpstr>
      <vt:lpstr>Myriad Pro</vt:lpstr>
      <vt:lpstr>Myriad Pro Semibold</vt:lpstr>
      <vt:lpstr>Toastmasters Theme Light Mode</vt:lpstr>
      <vt:lpstr>Toastmasters Theme Dark Mode</vt:lpstr>
      <vt:lpstr>Vice President Membership Vice President Public Relations</vt:lpstr>
      <vt:lpstr>Good News</vt:lpstr>
      <vt:lpstr>Good News</vt:lpstr>
      <vt:lpstr>Good News</vt:lpstr>
      <vt:lpstr>Good News</vt:lpstr>
      <vt:lpstr>Good News</vt:lpstr>
      <vt:lpstr>Good News</vt:lpstr>
      <vt:lpstr>Good News</vt:lpstr>
      <vt:lpstr>Good News</vt:lpstr>
      <vt:lpstr>Making Connections</vt:lpstr>
      <vt:lpstr>Making Connections</vt:lpstr>
      <vt:lpstr>Making Connections</vt:lpstr>
      <vt:lpstr>Breakout Session</vt:lpstr>
      <vt:lpstr>AGENDA</vt:lpstr>
      <vt:lpstr>Vice President Membership</vt:lpstr>
      <vt:lpstr>Vice President Public Relations</vt:lpstr>
      <vt:lpstr>Resources</vt:lpstr>
      <vt:lpstr>Your Ideas - 1</vt:lpstr>
      <vt:lpstr>Your Ideas – 1/3</vt:lpstr>
      <vt:lpstr>ADAPT TO THE PANDEMIC LIMITATIONS</vt:lpstr>
      <vt:lpstr>From the initial contact…</vt:lpstr>
      <vt:lpstr>From the initial contact…</vt:lpstr>
      <vt:lpstr>From the initial contact…</vt:lpstr>
      <vt:lpstr>From the initial contact…</vt:lpstr>
      <vt:lpstr>From the initial contact…</vt:lpstr>
      <vt:lpstr>… to visiting the meeting …</vt:lpstr>
      <vt:lpstr>… to signing the contract</vt:lpstr>
      <vt:lpstr>Toastmasters Brand</vt:lpstr>
      <vt:lpstr>Rays are gone</vt:lpstr>
      <vt:lpstr>Rays are gone</vt:lpstr>
      <vt:lpstr>BRAND</vt:lpstr>
      <vt:lpstr>BRAND</vt:lpstr>
      <vt:lpstr>BRAND</vt:lpstr>
      <vt:lpstr>BRAND</vt:lpstr>
      <vt:lpstr>BRAND</vt:lpstr>
      <vt:lpstr>BRAND</vt:lpstr>
      <vt:lpstr>BRAND</vt:lpstr>
      <vt:lpstr>Your Ideas – 2/3</vt:lpstr>
      <vt:lpstr>Your Ideas – 3/3</vt:lpstr>
      <vt:lpstr>5 TAKEAWAYS</vt:lpstr>
      <vt:lpstr>Special Thanks to:</vt:lpstr>
      <vt:lpstr>Questions…</vt:lpstr>
      <vt:lpstr>One more thing…</vt:lpstr>
      <vt:lpstr>Ask Siri (or Google):</vt:lpstr>
      <vt:lpstr>Google</vt:lpstr>
      <vt:lpstr>Google</vt:lpstr>
      <vt:lpstr>Google</vt:lpstr>
      <vt:lpstr>Questions…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Slava Slavik</dc:creator>
  <cp:lastModifiedBy>Slava Slavik</cp:lastModifiedBy>
  <cp:revision>54</cp:revision>
  <dcterms:created xsi:type="dcterms:W3CDTF">2020-08-04T06:24:49Z</dcterms:created>
  <dcterms:modified xsi:type="dcterms:W3CDTF">2020-08-16T01:56:36Z</dcterms:modified>
</cp:coreProperties>
</file>